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  <p:sldMasterId id="2147483720" r:id="rId7"/>
    <p:sldMasterId id="2147483732" r:id="rId8"/>
  </p:sldMasterIdLst>
  <p:notesMasterIdLst>
    <p:notesMasterId r:id="rId64"/>
  </p:notesMasterIdLst>
  <p:handoutMasterIdLst>
    <p:handoutMasterId r:id="rId65"/>
  </p:handoutMasterIdLst>
  <p:sldIdLst>
    <p:sldId id="256" r:id="rId9"/>
    <p:sldId id="561" r:id="rId10"/>
    <p:sldId id="480" r:id="rId11"/>
    <p:sldId id="479" r:id="rId12"/>
    <p:sldId id="481" r:id="rId13"/>
    <p:sldId id="491" r:id="rId14"/>
    <p:sldId id="499" r:id="rId15"/>
    <p:sldId id="490" r:id="rId16"/>
    <p:sldId id="397" r:id="rId17"/>
    <p:sldId id="507" r:id="rId18"/>
    <p:sldId id="508" r:id="rId19"/>
    <p:sldId id="509" r:id="rId20"/>
    <p:sldId id="510" r:id="rId21"/>
    <p:sldId id="511" r:id="rId22"/>
    <p:sldId id="552" r:id="rId23"/>
    <p:sldId id="553" r:id="rId24"/>
    <p:sldId id="512" r:id="rId25"/>
    <p:sldId id="513" r:id="rId26"/>
    <p:sldId id="554" r:id="rId27"/>
    <p:sldId id="514" r:id="rId28"/>
    <p:sldId id="515" r:id="rId29"/>
    <p:sldId id="555" r:id="rId30"/>
    <p:sldId id="516" r:id="rId31"/>
    <p:sldId id="517" r:id="rId32"/>
    <p:sldId id="520" r:id="rId33"/>
    <p:sldId id="521" r:id="rId34"/>
    <p:sldId id="522" r:id="rId35"/>
    <p:sldId id="523" r:id="rId36"/>
    <p:sldId id="524" r:id="rId37"/>
    <p:sldId id="525" r:id="rId38"/>
    <p:sldId id="526" r:id="rId39"/>
    <p:sldId id="528" r:id="rId40"/>
    <p:sldId id="529" r:id="rId41"/>
    <p:sldId id="562" r:id="rId42"/>
    <p:sldId id="558" r:id="rId43"/>
    <p:sldId id="559" r:id="rId44"/>
    <p:sldId id="560" r:id="rId45"/>
    <p:sldId id="563" r:id="rId46"/>
    <p:sldId id="556" r:id="rId47"/>
    <p:sldId id="564" r:id="rId48"/>
    <p:sldId id="565" r:id="rId49"/>
    <p:sldId id="566" r:id="rId50"/>
    <p:sldId id="531" r:id="rId51"/>
    <p:sldId id="532" r:id="rId52"/>
    <p:sldId id="533" r:id="rId53"/>
    <p:sldId id="534" r:id="rId54"/>
    <p:sldId id="535" r:id="rId55"/>
    <p:sldId id="537" r:id="rId56"/>
    <p:sldId id="538" r:id="rId57"/>
    <p:sldId id="540" r:id="rId58"/>
    <p:sldId id="541" r:id="rId59"/>
    <p:sldId id="547" r:id="rId60"/>
    <p:sldId id="543" r:id="rId61"/>
    <p:sldId id="544" r:id="rId62"/>
    <p:sldId id="265" r:id="rId63"/>
  </p:sldIdLst>
  <p:sldSz cx="9144000" cy="6858000" type="screen4x3"/>
  <p:notesSz cx="6858000" cy="9144000"/>
  <p:defaultTextStyle>
    <a:defPPr>
      <a:defRPr lang="en-US"/>
    </a:defPPr>
    <a:lvl1pPr marL="0" lvl="0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lvl="1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lvl="2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lvl="3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lvl="4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lvl="5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lvl="6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lvl="7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lvl="8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6">
          <p15:clr>
            <a:srgbClr val="A4A3A4"/>
          </p15:clr>
        </p15:guide>
        <p15:guide id="2" orient="horz" pos="3121">
          <p15:clr>
            <a:srgbClr val="A4A3A4"/>
          </p15:clr>
        </p15:guide>
        <p15:guide id="3" pos="289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9696"/>
    <a:srgbClr val="F8F8F8"/>
    <a:srgbClr val="FFD869"/>
    <a:srgbClr val="CCECFF"/>
    <a:srgbClr val="FFFF00"/>
    <a:srgbClr val="A6E4F0"/>
    <a:srgbClr val="FF33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8"/>
    <p:restoredTop sz="80209"/>
  </p:normalViewPr>
  <p:slideViewPr>
    <p:cSldViewPr showGuides="1">
      <p:cViewPr varScale="1">
        <p:scale>
          <a:sx n="92" d="100"/>
          <a:sy n="92" d="100"/>
        </p:scale>
        <p:origin x="2154" y="84"/>
      </p:cViewPr>
      <p:guideLst>
        <p:guide orient="horz" pos="2106"/>
        <p:guide orient="horz" pos="3121"/>
        <p:guide pos="289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slide" Target="slides/slide55.xml"/><Relationship Id="rId68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61" Type="http://schemas.openxmlformats.org/officeDocument/2006/relationships/slide" Target="slides/slide53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viewProps" Target="viewProps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页眉占位符 4608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endParaRPr lang="zh-CN" altLang="en-US" sz="12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6083" name="日期占位符 46082"/>
          <p:cNvSpPr>
            <a:spLocks noGrp="1"/>
          </p:cNvSpPr>
          <p:nvPr>
            <p:ph type="dt" sz="quarter" idx="1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/>
            <a:endParaRPr lang="zh-CN" altLang="en-US" sz="12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6084" name="页脚占位符 46083"/>
          <p:cNvSpPr>
            <a:spLocks noGrp="1"/>
          </p:cNvSpPr>
          <p:nvPr>
            <p:ph type="ftr" sz="quarter" idx="2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/>
            <a:endParaRPr lang="zh-CN" altLang="en-US" sz="12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6085" name="灯片编号占位符 46084"/>
          <p:cNvSpPr>
            <a:spLocks noGrp="1"/>
          </p:cNvSpPr>
          <p:nvPr>
            <p:ph type="sldNum" sz="quarter" idx="3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latin typeface="Tahoma" panose="020B0604030504040204" pitchFamily="34" charset="0"/>
                <a:ea typeface="宋体" panose="02010600030101010101" pitchFamily="2" charset="-122"/>
              </a:rPr>
              <a:t>‹#›</a:t>
            </a:fld>
            <a:endParaRPr lang="zh-CN" altLang="en-US" sz="12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页眉占位符 48129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endParaRPr lang="zh-CN" altLang="en-US" sz="12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8131" name="日期占位符 48130"/>
          <p:cNvSpPr>
            <a:spLocks noGrp="1"/>
          </p:cNvSpPr>
          <p:nvPr>
            <p:ph type="dt" idx="1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/>
            <a:endParaRPr lang="zh-CN" altLang="en-US" sz="12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8132" name="幻灯片图像占位符 4813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8133" name="文本占位符 48132"/>
          <p:cNvSpPr>
            <a:spLocks noGrp="1"/>
          </p:cNvSpPr>
          <p:nvPr>
            <p:ph type="body" sz="quarter" idx="3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48134" name="页脚占位符 48133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/>
            <a:endParaRPr lang="zh-CN" altLang="en-US" sz="12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8135" name="灯片编号占位符 48134"/>
          <p:cNvSpPr>
            <a:spLocks noGrp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latin typeface="Tahoma" panose="020B0604030504040204" pitchFamily="34" charset="0"/>
                <a:ea typeface="宋体" panose="02010600030101010101" pitchFamily="2" charset="-122"/>
              </a:rPr>
              <a:t>‹#›</a:t>
            </a:fld>
            <a:endParaRPr lang="zh-CN" altLang="en-US" sz="12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lvl="0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Test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dirty="0">
                <a:latin typeface="Tahoma" panose="020B0604030504040204" pitchFamily="34" charset="0"/>
                <a:ea typeface="宋体" panose="02010600030101010101" pitchFamily="2" charset="-122"/>
              </a:rPr>
              <a:t>24</a:t>
            </a:fld>
            <a:endParaRPr lang="zh-CN" altLang="en-US" sz="12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smtClean="0">
                <a:latin typeface="Tahoma" panose="020B0604030504040204" pitchFamily="34" charset="0"/>
                <a:ea typeface="宋体" panose="02010600030101010101" pitchFamily="2" charset="-122"/>
              </a:rPr>
              <a:t>41</a:t>
            </a:fld>
            <a:endParaRPr lang="zh-CN" altLang="en-US" sz="12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5393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dirty="0">
                <a:latin typeface="Tahoma" panose="020B0604030504040204" pitchFamily="34" charset="0"/>
                <a:ea typeface="宋体" panose="02010600030101010101" pitchFamily="2" charset="-122"/>
              </a:rPr>
              <a:t>55</a:t>
            </a:fld>
            <a:endParaRPr lang="zh-CN" altLang="en-US" sz="12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16418" name="幻灯片图像占位符 316417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16419" name="文本占位符 31641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.png"/><Relationship Id="rId4" Type="http://schemas.openxmlformats.org/officeDocument/2006/relationships/image" Target="../media/image5.w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6.png"/><Relationship Id="rId4" Type="http://schemas.openxmlformats.org/officeDocument/2006/relationships/image" Target="../media/image5.w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3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6.png"/><Relationship Id="rId4" Type="http://schemas.openxmlformats.org/officeDocument/2006/relationships/image" Target="../media/image5.w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4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6.png"/><Relationship Id="rId4" Type="http://schemas.openxmlformats.org/officeDocument/2006/relationships/image" Target="../media/image5.wmf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5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6.png"/><Relationship Id="rId4" Type="http://schemas.openxmlformats.org/officeDocument/2006/relationships/image" Target="../media/image5.wmf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6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6.png"/><Relationship Id="rId4" Type="http://schemas.openxmlformats.org/officeDocument/2006/relationships/image" Target="../media/image5.wmf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7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6.png"/><Relationship Id="rId4" Type="http://schemas.openxmlformats.org/officeDocument/2006/relationships/image" Target="../media/image5.wmf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8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6.png"/><Relationship Id="rId4" Type="http://schemas.openxmlformats.org/officeDocument/2006/relationships/image" Target="../media/image5.wmf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对象 8"/>
          <p:cNvGraphicFramePr/>
          <p:nvPr userDrawn="1"/>
        </p:nvGraphicFramePr>
        <p:xfrm>
          <a:off x="0" y="635"/>
          <a:ext cx="9144000" cy="6922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r:id="rId3" imgW="7607300" imgH="4895850" progId="Paint.Picture">
                  <p:embed/>
                </p:oleObj>
              </mc:Choice>
              <mc:Fallback>
                <p:oleObj r:id="rId3" imgW="7607300" imgH="4895850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635"/>
                        <a:ext cx="9144000" cy="6922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4315" name="矩形 394314"/>
          <p:cNvSpPr/>
          <p:nvPr userDrawn="1"/>
        </p:nvSpPr>
        <p:spPr>
          <a:xfrm flipH="1" flipV="1">
            <a:off x="23812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16" name="矩形 394315"/>
          <p:cNvSpPr/>
          <p:nvPr userDrawn="1"/>
        </p:nvSpPr>
        <p:spPr>
          <a:xfrm flipH="1" flipV="1">
            <a:off x="247808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24" name="矩形 394323"/>
          <p:cNvSpPr/>
          <p:nvPr userDrawn="1"/>
        </p:nvSpPr>
        <p:spPr>
          <a:xfrm flipH="1" flipV="1">
            <a:off x="2676525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26" name="矩形 394325"/>
          <p:cNvSpPr/>
          <p:nvPr userDrawn="1"/>
        </p:nvSpPr>
        <p:spPr>
          <a:xfrm flipH="1" flipV="1">
            <a:off x="257651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2" name="矩形 394331"/>
          <p:cNvSpPr/>
          <p:nvPr userDrawn="1"/>
        </p:nvSpPr>
        <p:spPr>
          <a:xfrm flipH="1" flipV="1">
            <a:off x="2876550" y="4438650"/>
            <a:ext cx="892175" cy="17463"/>
          </a:xfrm>
          <a:prstGeom prst="rect">
            <a:avLst/>
          </a:prstGeom>
          <a:solidFill>
            <a:srgbClr val="F8F8F8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3" name="矩形 394332"/>
          <p:cNvSpPr/>
          <p:nvPr userDrawn="1"/>
        </p:nvSpPr>
        <p:spPr>
          <a:xfrm flipH="1">
            <a:off x="2771775" y="4508500"/>
            <a:ext cx="892175" cy="17463"/>
          </a:xfrm>
          <a:prstGeom prst="rect">
            <a:avLst/>
          </a:prstGeom>
          <a:solidFill>
            <a:srgbClr val="F8F8F8"/>
          </a:solidFill>
          <a:ln w="9525">
            <a:noFill/>
          </a:ln>
        </p:spPr>
        <p:txBody>
          <a:bodyPr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4" name="矩形 394333"/>
          <p:cNvSpPr/>
          <p:nvPr userDrawn="1"/>
        </p:nvSpPr>
        <p:spPr>
          <a:xfrm flipH="1">
            <a:off x="2671763" y="4510088"/>
            <a:ext cx="892175" cy="17462"/>
          </a:xfrm>
          <a:prstGeom prst="rect">
            <a:avLst/>
          </a:prstGeom>
          <a:solidFill>
            <a:srgbClr val="F8F8F8"/>
          </a:solidFill>
          <a:ln w="9525">
            <a:noFill/>
          </a:ln>
        </p:spPr>
        <p:txBody>
          <a:bodyPr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5" name="矩形 394334"/>
          <p:cNvSpPr/>
          <p:nvPr userDrawn="1"/>
        </p:nvSpPr>
        <p:spPr>
          <a:xfrm flipH="1" flipV="1">
            <a:off x="158750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6" name="矩形 394335"/>
          <p:cNvSpPr/>
          <p:nvPr userDrawn="1"/>
        </p:nvSpPr>
        <p:spPr>
          <a:xfrm flipH="1" flipV="1">
            <a:off x="1684338" y="4438650"/>
            <a:ext cx="892175" cy="17463"/>
          </a:xfrm>
          <a:prstGeom prst="rect">
            <a:avLst/>
          </a:prstGeom>
          <a:solidFill>
            <a:srgbClr val="CCE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7" name="矩形 394336"/>
          <p:cNvSpPr/>
          <p:nvPr userDrawn="1"/>
        </p:nvSpPr>
        <p:spPr>
          <a:xfrm flipH="1" flipV="1">
            <a:off x="1882775" y="4438650"/>
            <a:ext cx="892175" cy="174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8" name="矩形 394337"/>
          <p:cNvSpPr/>
          <p:nvPr userDrawn="1"/>
        </p:nvSpPr>
        <p:spPr>
          <a:xfrm flipH="1" flipV="1">
            <a:off x="178276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9" name="矩形 394338"/>
          <p:cNvSpPr/>
          <p:nvPr userDrawn="1"/>
        </p:nvSpPr>
        <p:spPr>
          <a:xfrm flipH="1" flipV="1">
            <a:off x="198596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0" name="矩形 394339"/>
          <p:cNvSpPr/>
          <p:nvPr userDrawn="1"/>
        </p:nvSpPr>
        <p:spPr>
          <a:xfrm flipH="1" flipV="1">
            <a:off x="2082800" y="4438650"/>
            <a:ext cx="892175" cy="174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1" name="矩形 394340"/>
          <p:cNvSpPr/>
          <p:nvPr userDrawn="1"/>
        </p:nvSpPr>
        <p:spPr>
          <a:xfrm flipH="1" flipV="1">
            <a:off x="228123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2" name="矩形 394341"/>
          <p:cNvSpPr/>
          <p:nvPr userDrawn="1"/>
        </p:nvSpPr>
        <p:spPr>
          <a:xfrm flipH="1" flipV="1">
            <a:off x="2181225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3" name="矩形 394342"/>
          <p:cNvSpPr/>
          <p:nvPr userDrawn="1"/>
        </p:nvSpPr>
        <p:spPr>
          <a:xfrm flipH="1" flipV="1">
            <a:off x="7937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4" name="矩形 394343"/>
          <p:cNvSpPr/>
          <p:nvPr userDrawn="1"/>
        </p:nvSpPr>
        <p:spPr>
          <a:xfrm flipH="1" flipV="1">
            <a:off x="89058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5" name="矩形 394344"/>
          <p:cNvSpPr/>
          <p:nvPr userDrawn="1"/>
        </p:nvSpPr>
        <p:spPr>
          <a:xfrm flipH="1" flipV="1">
            <a:off x="1089025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6" name="矩形 394345"/>
          <p:cNvSpPr/>
          <p:nvPr userDrawn="1"/>
        </p:nvSpPr>
        <p:spPr>
          <a:xfrm flipH="1" flipV="1">
            <a:off x="989013" y="4438650"/>
            <a:ext cx="892175" cy="53975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9" name="矩形 394348"/>
          <p:cNvSpPr/>
          <p:nvPr userDrawn="1"/>
        </p:nvSpPr>
        <p:spPr>
          <a:xfrm flipH="1" flipV="1">
            <a:off x="148748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52" name="矩形 394351"/>
          <p:cNvSpPr/>
          <p:nvPr userDrawn="1"/>
        </p:nvSpPr>
        <p:spPr>
          <a:xfrm flipH="1" flipV="1">
            <a:off x="96838" y="4438650"/>
            <a:ext cx="892175" cy="53975"/>
          </a:xfrm>
          <a:prstGeom prst="rect">
            <a:avLst/>
          </a:prstGeom>
          <a:solidFill>
            <a:srgbClr val="CCE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55" name="矩形 394354"/>
          <p:cNvSpPr/>
          <p:nvPr userDrawn="1"/>
        </p:nvSpPr>
        <p:spPr>
          <a:xfrm flipH="1" flipV="1">
            <a:off x="398463" y="4438650"/>
            <a:ext cx="892175" cy="53975"/>
          </a:xfrm>
          <a:prstGeom prst="rect">
            <a:avLst/>
          </a:prstGeom>
          <a:solidFill>
            <a:srgbClr val="99C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59" name="矩形 394358"/>
          <p:cNvSpPr/>
          <p:nvPr userDrawn="1"/>
        </p:nvSpPr>
        <p:spPr>
          <a:xfrm flipH="1" flipV="1">
            <a:off x="377190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0" name="矩形 394359"/>
          <p:cNvSpPr/>
          <p:nvPr userDrawn="1"/>
        </p:nvSpPr>
        <p:spPr>
          <a:xfrm flipH="1" flipV="1">
            <a:off x="386873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2" name="矩形 394361"/>
          <p:cNvSpPr/>
          <p:nvPr userDrawn="1"/>
        </p:nvSpPr>
        <p:spPr>
          <a:xfrm flipH="1" flipV="1">
            <a:off x="29781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3" name="矩形 394362"/>
          <p:cNvSpPr/>
          <p:nvPr userDrawn="1"/>
        </p:nvSpPr>
        <p:spPr>
          <a:xfrm flipH="1" flipV="1">
            <a:off x="3074988" y="4438650"/>
            <a:ext cx="892175" cy="17463"/>
          </a:xfrm>
          <a:prstGeom prst="rect">
            <a:avLst/>
          </a:prstGeom>
          <a:solidFill>
            <a:srgbClr val="CCE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4" name="矩形 394363"/>
          <p:cNvSpPr/>
          <p:nvPr userDrawn="1"/>
        </p:nvSpPr>
        <p:spPr>
          <a:xfrm flipH="1" flipV="1">
            <a:off x="3273425" y="4438650"/>
            <a:ext cx="892175" cy="174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5" name="矩形 394364"/>
          <p:cNvSpPr/>
          <p:nvPr userDrawn="1"/>
        </p:nvSpPr>
        <p:spPr>
          <a:xfrm flipH="1" flipV="1">
            <a:off x="317341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6" name="矩形 394365"/>
          <p:cNvSpPr/>
          <p:nvPr userDrawn="1"/>
        </p:nvSpPr>
        <p:spPr>
          <a:xfrm flipH="1" flipV="1">
            <a:off x="337661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7" name="矩形 394366"/>
          <p:cNvSpPr/>
          <p:nvPr userDrawn="1"/>
        </p:nvSpPr>
        <p:spPr>
          <a:xfrm flipH="1" flipV="1">
            <a:off x="3473450" y="4438650"/>
            <a:ext cx="892175" cy="53975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0" name="矩形 394369"/>
          <p:cNvSpPr/>
          <p:nvPr userDrawn="1"/>
        </p:nvSpPr>
        <p:spPr>
          <a:xfrm flipH="1" flipV="1">
            <a:off x="218440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1" name="矩形 394370"/>
          <p:cNvSpPr/>
          <p:nvPr userDrawn="1"/>
        </p:nvSpPr>
        <p:spPr>
          <a:xfrm flipH="1" flipV="1">
            <a:off x="228123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2" name="矩形 394371"/>
          <p:cNvSpPr/>
          <p:nvPr userDrawn="1"/>
        </p:nvSpPr>
        <p:spPr>
          <a:xfrm flipH="1" flipV="1">
            <a:off x="2479675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3" name="矩形 394372"/>
          <p:cNvSpPr/>
          <p:nvPr userDrawn="1"/>
        </p:nvSpPr>
        <p:spPr>
          <a:xfrm flipH="1" flipV="1">
            <a:off x="237966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4" name="矩形 394373"/>
          <p:cNvSpPr/>
          <p:nvPr userDrawn="1"/>
        </p:nvSpPr>
        <p:spPr>
          <a:xfrm flipH="1" flipV="1">
            <a:off x="2582863" y="4438650"/>
            <a:ext cx="892175" cy="1746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5" name="矩形 394374"/>
          <p:cNvSpPr/>
          <p:nvPr userDrawn="1"/>
        </p:nvSpPr>
        <p:spPr>
          <a:xfrm flipH="1" flipV="1">
            <a:off x="2679700" y="4438650"/>
            <a:ext cx="892175" cy="1746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6" name="矩形 394375"/>
          <p:cNvSpPr/>
          <p:nvPr userDrawn="1"/>
        </p:nvSpPr>
        <p:spPr>
          <a:xfrm flipH="1" flipV="1">
            <a:off x="2878138" y="4420870"/>
            <a:ext cx="892175" cy="53975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8" name="矩形 394377"/>
          <p:cNvSpPr/>
          <p:nvPr userDrawn="1"/>
        </p:nvSpPr>
        <p:spPr>
          <a:xfrm flipH="1" flipV="1">
            <a:off x="13906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9" name="矩形 394378"/>
          <p:cNvSpPr/>
          <p:nvPr userDrawn="1"/>
        </p:nvSpPr>
        <p:spPr>
          <a:xfrm flipH="1" flipV="1">
            <a:off x="1487488" y="4438650"/>
            <a:ext cx="892175" cy="53975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82" name="矩形 394381"/>
          <p:cNvSpPr/>
          <p:nvPr userDrawn="1"/>
        </p:nvSpPr>
        <p:spPr>
          <a:xfrm flipH="1" flipV="1">
            <a:off x="1789113" y="4438650"/>
            <a:ext cx="892175" cy="53975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83" name="矩形 394382"/>
          <p:cNvSpPr/>
          <p:nvPr userDrawn="1"/>
        </p:nvSpPr>
        <p:spPr>
          <a:xfrm flipH="1" flipV="1">
            <a:off x="18859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85" name="矩形 394384"/>
          <p:cNvSpPr/>
          <p:nvPr userDrawn="1"/>
        </p:nvSpPr>
        <p:spPr>
          <a:xfrm flipH="1" flipV="1">
            <a:off x="1981200" y="4420870"/>
            <a:ext cx="892175" cy="53975"/>
          </a:xfrm>
          <a:prstGeom prst="rect">
            <a:avLst/>
          </a:prstGeom>
          <a:solidFill>
            <a:srgbClr val="66C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1475" y="6012180"/>
            <a:ext cx="2505075" cy="723900"/>
          </a:xfrm>
          <a:prstGeom prst="rect">
            <a:avLst/>
          </a:prstGeom>
        </p:spPr>
      </p:pic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72263" y="365125"/>
            <a:ext cx="2014538" cy="61595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926828" cy="61595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对象 8"/>
          <p:cNvGraphicFramePr/>
          <p:nvPr userDrawn="1"/>
        </p:nvGraphicFramePr>
        <p:xfrm>
          <a:off x="0" y="635"/>
          <a:ext cx="9144000" cy="6922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r:id="rId3" imgW="7607300" imgH="4895850" progId="Paint.Picture">
                  <p:embed/>
                </p:oleObj>
              </mc:Choice>
              <mc:Fallback>
                <p:oleObj r:id="rId3" imgW="7607300" imgH="4895850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635"/>
                        <a:ext cx="9144000" cy="6922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4315" name="矩形 394314"/>
          <p:cNvSpPr/>
          <p:nvPr userDrawn="1"/>
        </p:nvSpPr>
        <p:spPr>
          <a:xfrm flipH="1" flipV="1">
            <a:off x="23812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16" name="矩形 394315"/>
          <p:cNvSpPr/>
          <p:nvPr userDrawn="1"/>
        </p:nvSpPr>
        <p:spPr>
          <a:xfrm flipH="1" flipV="1">
            <a:off x="247808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24" name="矩形 394323"/>
          <p:cNvSpPr/>
          <p:nvPr userDrawn="1"/>
        </p:nvSpPr>
        <p:spPr>
          <a:xfrm flipH="1" flipV="1">
            <a:off x="2676525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26" name="矩形 394325"/>
          <p:cNvSpPr/>
          <p:nvPr userDrawn="1"/>
        </p:nvSpPr>
        <p:spPr>
          <a:xfrm flipH="1" flipV="1">
            <a:off x="257651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2" name="矩形 394331"/>
          <p:cNvSpPr/>
          <p:nvPr userDrawn="1"/>
        </p:nvSpPr>
        <p:spPr>
          <a:xfrm flipH="1" flipV="1">
            <a:off x="2876550" y="4438650"/>
            <a:ext cx="892175" cy="17463"/>
          </a:xfrm>
          <a:prstGeom prst="rect">
            <a:avLst/>
          </a:prstGeom>
          <a:solidFill>
            <a:srgbClr val="F8F8F8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3" name="矩形 394332"/>
          <p:cNvSpPr/>
          <p:nvPr userDrawn="1"/>
        </p:nvSpPr>
        <p:spPr>
          <a:xfrm flipH="1">
            <a:off x="2771775" y="4508500"/>
            <a:ext cx="892175" cy="17463"/>
          </a:xfrm>
          <a:prstGeom prst="rect">
            <a:avLst/>
          </a:prstGeom>
          <a:solidFill>
            <a:srgbClr val="F8F8F8"/>
          </a:solidFill>
          <a:ln w="9525">
            <a:noFill/>
          </a:ln>
        </p:spPr>
        <p:txBody>
          <a:bodyPr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4" name="矩形 394333"/>
          <p:cNvSpPr/>
          <p:nvPr userDrawn="1"/>
        </p:nvSpPr>
        <p:spPr>
          <a:xfrm flipH="1">
            <a:off x="2671763" y="4510088"/>
            <a:ext cx="892175" cy="17462"/>
          </a:xfrm>
          <a:prstGeom prst="rect">
            <a:avLst/>
          </a:prstGeom>
          <a:solidFill>
            <a:srgbClr val="F8F8F8"/>
          </a:solidFill>
          <a:ln w="9525">
            <a:noFill/>
          </a:ln>
        </p:spPr>
        <p:txBody>
          <a:bodyPr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5" name="矩形 394334"/>
          <p:cNvSpPr/>
          <p:nvPr userDrawn="1"/>
        </p:nvSpPr>
        <p:spPr>
          <a:xfrm flipH="1" flipV="1">
            <a:off x="158750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6" name="矩形 394335"/>
          <p:cNvSpPr/>
          <p:nvPr userDrawn="1"/>
        </p:nvSpPr>
        <p:spPr>
          <a:xfrm flipH="1" flipV="1">
            <a:off x="1684338" y="4438650"/>
            <a:ext cx="892175" cy="17463"/>
          </a:xfrm>
          <a:prstGeom prst="rect">
            <a:avLst/>
          </a:prstGeom>
          <a:solidFill>
            <a:srgbClr val="CCE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7" name="矩形 394336"/>
          <p:cNvSpPr/>
          <p:nvPr userDrawn="1"/>
        </p:nvSpPr>
        <p:spPr>
          <a:xfrm flipH="1" flipV="1">
            <a:off x="1882775" y="4438650"/>
            <a:ext cx="892175" cy="174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8" name="矩形 394337"/>
          <p:cNvSpPr/>
          <p:nvPr userDrawn="1"/>
        </p:nvSpPr>
        <p:spPr>
          <a:xfrm flipH="1" flipV="1">
            <a:off x="178276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9" name="矩形 394338"/>
          <p:cNvSpPr/>
          <p:nvPr userDrawn="1"/>
        </p:nvSpPr>
        <p:spPr>
          <a:xfrm flipH="1" flipV="1">
            <a:off x="198596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0" name="矩形 394339"/>
          <p:cNvSpPr/>
          <p:nvPr userDrawn="1"/>
        </p:nvSpPr>
        <p:spPr>
          <a:xfrm flipH="1" flipV="1">
            <a:off x="2082800" y="4438650"/>
            <a:ext cx="892175" cy="174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1" name="矩形 394340"/>
          <p:cNvSpPr/>
          <p:nvPr userDrawn="1"/>
        </p:nvSpPr>
        <p:spPr>
          <a:xfrm flipH="1" flipV="1">
            <a:off x="228123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2" name="矩形 394341"/>
          <p:cNvSpPr/>
          <p:nvPr userDrawn="1"/>
        </p:nvSpPr>
        <p:spPr>
          <a:xfrm flipH="1" flipV="1">
            <a:off x="2181225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3" name="矩形 394342"/>
          <p:cNvSpPr/>
          <p:nvPr userDrawn="1"/>
        </p:nvSpPr>
        <p:spPr>
          <a:xfrm flipH="1" flipV="1">
            <a:off x="7937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4" name="矩形 394343"/>
          <p:cNvSpPr/>
          <p:nvPr userDrawn="1"/>
        </p:nvSpPr>
        <p:spPr>
          <a:xfrm flipH="1" flipV="1">
            <a:off x="89058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5" name="矩形 394344"/>
          <p:cNvSpPr/>
          <p:nvPr userDrawn="1"/>
        </p:nvSpPr>
        <p:spPr>
          <a:xfrm flipH="1" flipV="1">
            <a:off x="1089025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6" name="矩形 394345"/>
          <p:cNvSpPr/>
          <p:nvPr userDrawn="1"/>
        </p:nvSpPr>
        <p:spPr>
          <a:xfrm flipH="1" flipV="1">
            <a:off x="989013" y="4438650"/>
            <a:ext cx="892175" cy="53975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9" name="矩形 394348"/>
          <p:cNvSpPr/>
          <p:nvPr userDrawn="1"/>
        </p:nvSpPr>
        <p:spPr>
          <a:xfrm flipH="1" flipV="1">
            <a:off x="148748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52" name="矩形 394351"/>
          <p:cNvSpPr/>
          <p:nvPr userDrawn="1"/>
        </p:nvSpPr>
        <p:spPr>
          <a:xfrm flipH="1" flipV="1">
            <a:off x="96838" y="4438650"/>
            <a:ext cx="892175" cy="53975"/>
          </a:xfrm>
          <a:prstGeom prst="rect">
            <a:avLst/>
          </a:prstGeom>
          <a:solidFill>
            <a:srgbClr val="CCE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55" name="矩形 394354"/>
          <p:cNvSpPr/>
          <p:nvPr userDrawn="1"/>
        </p:nvSpPr>
        <p:spPr>
          <a:xfrm flipH="1" flipV="1">
            <a:off x="398463" y="4438650"/>
            <a:ext cx="892175" cy="53975"/>
          </a:xfrm>
          <a:prstGeom prst="rect">
            <a:avLst/>
          </a:prstGeom>
          <a:solidFill>
            <a:srgbClr val="99C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59" name="矩形 394358"/>
          <p:cNvSpPr/>
          <p:nvPr userDrawn="1"/>
        </p:nvSpPr>
        <p:spPr>
          <a:xfrm flipH="1" flipV="1">
            <a:off x="377190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0" name="矩形 394359"/>
          <p:cNvSpPr/>
          <p:nvPr userDrawn="1"/>
        </p:nvSpPr>
        <p:spPr>
          <a:xfrm flipH="1" flipV="1">
            <a:off x="386873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2" name="矩形 394361"/>
          <p:cNvSpPr/>
          <p:nvPr userDrawn="1"/>
        </p:nvSpPr>
        <p:spPr>
          <a:xfrm flipH="1" flipV="1">
            <a:off x="29781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3" name="矩形 394362"/>
          <p:cNvSpPr/>
          <p:nvPr userDrawn="1"/>
        </p:nvSpPr>
        <p:spPr>
          <a:xfrm flipH="1" flipV="1">
            <a:off x="3074988" y="4438650"/>
            <a:ext cx="892175" cy="17463"/>
          </a:xfrm>
          <a:prstGeom prst="rect">
            <a:avLst/>
          </a:prstGeom>
          <a:solidFill>
            <a:srgbClr val="CCE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4" name="矩形 394363"/>
          <p:cNvSpPr/>
          <p:nvPr userDrawn="1"/>
        </p:nvSpPr>
        <p:spPr>
          <a:xfrm flipH="1" flipV="1">
            <a:off x="3273425" y="4438650"/>
            <a:ext cx="892175" cy="174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5" name="矩形 394364"/>
          <p:cNvSpPr/>
          <p:nvPr userDrawn="1"/>
        </p:nvSpPr>
        <p:spPr>
          <a:xfrm flipH="1" flipV="1">
            <a:off x="317341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6" name="矩形 394365"/>
          <p:cNvSpPr/>
          <p:nvPr userDrawn="1"/>
        </p:nvSpPr>
        <p:spPr>
          <a:xfrm flipH="1" flipV="1">
            <a:off x="337661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7" name="矩形 394366"/>
          <p:cNvSpPr/>
          <p:nvPr userDrawn="1"/>
        </p:nvSpPr>
        <p:spPr>
          <a:xfrm flipH="1" flipV="1">
            <a:off x="3473450" y="4438650"/>
            <a:ext cx="892175" cy="53975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0" name="矩形 394369"/>
          <p:cNvSpPr/>
          <p:nvPr userDrawn="1"/>
        </p:nvSpPr>
        <p:spPr>
          <a:xfrm flipH="1" flipV="1">
            <a:off x="218440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1" name="矩形 394370"/>
          <p:cNvSpPr/>
          <p:nvPr userDrawn="1"/>
        </p:nvSpPr>
        <p:spPr>
          <a:xfrm flipH="1" flipV="1">
            <a:off x="228123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2" name="矩形 394371"/>
          <p:cNvSpPr/>
          <p:nvPr userDrawn="1"/>
        </p:nvSpPr>
        <p:spPr>
          <a:xfrm flipH="1" flipV="1">
            <a:off x="2479675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3" name="矩形 394372"/>
          <p:cNvSpPr/>
          <p:nvPr userDrawn="1"/>
        </p:nvSpPr>
        <p:spPr>
          <a:xfrm flipH="1" flipV="1">
            <a:off x="237966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4" name="矩形 394373"/>
          <p:cNvSpPr/>
          <p:nvPr userDrawn="1"/>
        </p:nvSpPr>
        <p:spPr>
          <a:xfrm flipH="1" flipV="1">
            <a:off x="2582863" y="4438650"/>
            <a:ext cx="892175" cy="1746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5" name="矩形 394374"/>
          <p:cNvSpPr/>
          <p:nvPr userDrawn="1"/>
        </p:nvSpPr>
        <p:spPr>
          <a:xfrm flipH="1" flipV="1">
            <a:off x="2679700" y="4438650"/>
            <a:ext cx="892175" cy="1746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6" name="矩形 394375"/>
          <p:cNvSpPr/>
          <p:nvPr userDrawn="1"/>
        </p:nvSpPr>
        <p:spPr>
          <a:xfrm flipH="1" flipV="1">
            <a:off x="2878138" y="4420870"/>
            <a:ext cx="892175" cy="53975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8" name="矩形 394377"/>
          <p:cNvSpPr/>
          <p:nvPr userDrawn="1"/>
        </p:nvSpPr>
        <p:spPr>
          <a:xfrm flipH="1" flipV="1">
            <a:off x="13906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9" name="矩形 394378"/>
          <p:cNvSpPr/>
          <p:nvPr userDrawn="1"/>
        </p:nvSpPr>
        <p:spPr>
          <a:xfrm flipH="1" flipV="1">
            <a:off x="1487488" y="4438650"/>
            <a:ext cx="892175" cy="53975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82" name="矩形 394381"/>
          <p:cNvSpPr/>
          <p:nvPr userDrawn="1"/>
        </p:nvSpPr>
        <p:spPr>
          <a:xfrm flipH="1" flipV="1">
            <a:off x="1789113" y="4438650"/>
            <a:ext cx="892175" cy="53975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83" name="矩形 394382"/>
          <p:cNvSpPr/>
          <p:nvPr userDrawn="1"/>
        </p:nvSpPr>
        <p:spPr>
          <a:xfrm flipH="1" flipV="1">
            <a:off x="18859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85" name="矩形 394384"/>
          <p:cNvSpPr/>
          <p:nvPr userDrawn="1"/>
        </p:nvSpPr>
        <p:spPr>
          <a:xfrm flipH="1" flipV="1">
            <a:off x="1981200" y="4420870"/>
            <a:ext cx="892175" cy="53975"/>
          </a:xfrm>
          <a:prstGeom prst="rect">
            <a:avLst/>
          </a:prstGeom>
          <a:solidFill>
            <a:srgbClr val="66C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1475" y="6012180"/>
            <a:ext cx="2505075" cy="723900"/>
          </a:xfrm>
          <a:prstGeom prst="rect">
            <a:avLst/>
          </a:prstGeom>
        </p:spPr>
      </p:pic>
    </p:spTree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0" y="1276350"/>
            <a:ext cx="3886264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00537" y="1276350"/>
            <a:ext cx="3886264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72263" y="365125"/>
            <a:ext cx="2014538" cy="61595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926828" cy="61595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对象 8"/>
          <p:cNvGraphicFramePr/>
          <p:nvPr userDrawn="1"/>
        </p:nvGraphicFramePr>
        <p:xfrm>
          <a:off x="0" y="635"/>
          <a:ext cx="9144000" cy="6922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9" r:id="rId3" imgW="7607300" imgH="4895850" progId="Paint.Picture">
                  <p:embed/>
                </p:oleObj>
              </mc:Choice>
              <mc:Fallback>
                <p:oleObj r:id="rId3" imgW="7607300" imgH="4895850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635"/>
                        <a:ext cx="9144000" cy="6922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4315" name="矩形 394314"/>
          <p:cNvSpPr/>
          <p:nvPr userDrawn="1"/>
        </p:nvSpPr>
        <p:spPr>
          <a:xfrm flipH="1" flipV="1">
            <a:off x="23812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16" name="矩形 394315"/>
          <p:cNvSpPr/>
          <p:nvPr userDrawn="1"/>
        </p:nvSpPr>
        <p:spPr>
          <a:xfrm flipH="1" flipV="1">
            <a:off x="247808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24" name="矩形 394323"/>
          <p:cNvSpPr/>
          <p:nvPr userDrawn="1"/>
        </p:nvSpPr>
        <p:spPr>
          <a:xfrm flipH="1" flipV="1">
            <a:off x="2676525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26" name="矩形 394325"/>
          <p:cNvSpPr/>
          <p:nvPr userDrawn="1"/>
        </p:nvSpPr>
        <p:spPr>
          <a:xfrm flipH="1" flipV="1">
            <a:off x="257651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2" name="矩形 394331"/>
          <p:cNvSpPr/>
          <p:nvPr userDrawn="1"/>
        </p:nvSpPr>
        <p:spPr>
          <a:xfrm flipH="1" flipV="1">
            <a:off x="2876550" y="4438650"/>
            <a:ext cx="892175" cy="17463"/>
          </a:xfrm>
          <a:prstGeom prst="rect">
            <a:avLst/>
          </a:prstGeom>
          <a:solidFill>
            <a:srgbClr val="F8F8F8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3" name="矩形 394332"/>
          <p:cNvSpPr/>
          <p:nvPr userDrawn="1"/>
        </p:nvSpPr>
        <p:spPr>
          <a:xfrm flipH="1">
            <a:off x="2771775" y="4508500"/>
            <a:ext cx="892175" cy="17463"/>
          </a:xfrm>
          <a:prstGeom prst="rect">
            <a:avLst/>
          </a:prstGeom>
          <a:solidFill>
            <a:srgbClr val="F8F8F8"/>
          </a:solidFill>
          <a:ln w="9525">
            <a:noFill/>
          </a:ln>
        </p:spPr>
        <p:txBody>
          <a:bodyPr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4" name="矩形 394333"/>
          <p:cNvSpPr/>
          <p:nvPr userDrawn="1"/>
        </p:nvSpPr>
        <p:spPr>
          <a:xfrm flipH="1">
            <a:off x="2671763" y="4510088"/>
            <a:ext cx="892175" cy="17462"/>
          </a:xfrm>
          <a:prstGeom prst="rect">
            <a:avLst/>
          </a:prstGeom>
          <a:solidFill>
            <a:srgbClr val="F8F8F8"/>
          </a:solidFill>
          <a:ln w="9525">
            <a:noFill/>
          </a:ln>
        </p:spPr>
        <p:txBody>
          <a:bodyPr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5" name="矩形 394334"/>
          <p:cNvSpPr/>
          <p:nvPr userDrawn="1"/>
        </p:nvSpPr>
        <p:spPr>
          <a:xfrm flipH="1" flipV="1">
            <a:off x="158750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6" name="矩形 394335"/>
          <p:cNvSpPr/>
          <p:nvPr userDrawn="1"/>
        </p:nvSpPr>
        <p:spPr>
          <a:xfrm flipH="1" flipV="1">
            <a:off x="1684338" y="4438650"/>
            <a:ext cx="892175" cy="17463"/>
          </a:xfrm>
          <a:prstGeom prst="rect">
            <a:avLst/>
          </a:prstGeom>
          <a:solidFill>
            <a:srgbClr val="CCE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7" name="矩形 394336"/>
          <p:cNvSpPr/>
          <p:nvPr userDrawn="1"/>
        </p:nvSpPr>
        <p:spPr>
          <a:xfrm flipH="1" flipV="1">
            <a:off x="1882775" y="4438650"/>
            <a:ext cx="892175" cy="174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8" name="矩形 394337"/>
          <p:cNvSpPr/>
          <p:nvPr userDrawn="1"/>
        </p:nvSpPr>
        <p:spPr>
          <a:xfrm flipH="1" flipV="1">
            <a:off x="178276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9" name="矩形 394338"/>
          <p:cNvSpPr/>
          <p:nvPr userDrawn="1"/>
        </p:nvSpPr>
        <p:spPr>
          <a:xfrm flipH="1" flipV="1">
            <a:off x="198596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0" name="矩形 394339"/>
          <p:cNvSpPr/>
          <p:nvPr userDrawn="1"/>
        </p:nvSpPr>
        <p:spPr>
          <a:xfrm flipH="1" flipV="1">
            <a:off x="2082800" y="4438650"/>
            <a:ext cx="892175" cy="174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1" name="矩形 394340"/>
          <p:cNvSpPr/>
          <p:nvPr userDrawn="1"/>
        </p:nvSpPr>
        <p:spPr>
          <a:xfrm flipH="1" flipV="1">
            <a:off x="228123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2" name="矩形 394341"/>
          <p:cNvSpPr/>
          <p:nvPr userDrawn="1"/>
        </p:nvSpPr>
        <p:spPr>
          <a:xfrm flipH="1" flipV="1">
            <a:off x="2181225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3" name="矩形 394342"/>
          <p:cNvSpPr/>
          <p:nvPr userDrawn="1"/>
        </p:nvSpPr>
        <p:spPr>
          <a:xfrm flipH="1" flipV="1">
            <a:off x="7937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4" name="矩形 394343"/>
          <p:cNvSpPr/>
          <p:nvPr userDrawn="1"/>
        </p:nvSpPr>
        <p:spPr>
          <a:xfrm flipH="1" flipV="1">
            <a:off x="89058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5" name="矩形 394344"/>
          <p:cNvSpPr/>
          <p:nvPr userDrawn="1"/>
        </p:nvSpPr>
        <p:spPr>
          <a:xfrm flipH="1" flipV="1">
            <a:off x="1089025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6" name="矩形 394345"/>
          <p:cNvSpPr/>
          <p:nvPr userDrawn="1"/>
        </p:nvSpPr>
        <p:spPr>
          <a:xfrm flipH="1" flipV="1">
            <a:off x="989013" y="4438650"/>
            <a:ext cx="892175" cy="53975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9" name="矩形 394348"/>
          <p:cNvSpPr/>
          <p:nvPr userDrawn="1"/>
        </p:nvSpPr>
        <p:spPr>
          <a:xfrm flipH="1" flipV="1">
            <a:off x="148748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52" name="矩形 394351"/>
          <p:cNvSpPr/>
          <p:nvPr userDrawn="1"/>
        </p:nvSpPr>
        <p:spPr>
          <a:xfrm flipH="1" flipV="1">
            <a:off x="96838" y="4438650"/>
            <a:ext cx="892175" cy="53975"/>
          </a:xfrm>
          <a:prstGeom prst="rect">
            <a:avLst/>
          </a:prstGeom>
          <a:solidFill>
            <a:srgbClr val="CCE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55" name="矩形 394354"/>
          <p:cNvSpPr/>
          <p:nvPr userDrawn="1"/>
        </p:nvSpPr>
        <p:spPr>
          <a:xfrm flipH="1" flipV="1">
            <a:off x="398463" y="4438650"/>
            <a:ext cx="892175" cy="53975"/>
          </a:xfrm>
          <a:prstGeom prst="rect">
            <a:avLst/>
          </a:prstGeom>
          <a:solidFill>
            <a:srgbClr val="99C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59" name="矩形 394358"/>
          <p:cNvSpPr/>
          <p:nvPr userDrawn="1"/>
        </p:nvSpPr>
        <p:spPr>
          <a:xfrm flipH="1" flipV="1">
            <a:off x="377190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0" name="矩形 394359"/>
          <p:cNvSpPr/>
          <p:nvPr userDrawn="1"/>
        </p:nvSpPr>
        <p:spPr>
          <a:xfrm flipH="1" flipV="1">
            <a:off x="386873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2" name="矩形 394361"/>
          <p:cNvSpPr/>
          <p:nvPr userDrawn="1"/>
        </p:nvSpPr>
        <p:spPr>
          <a:xfrm flipH="1" flipV="1">
            <a:off x="29781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3" name="矩形 394362"/>
          <p:cNvSpPr/>
          <p:nvPr userDrawn="1"/>
        </p:nvSpPr>
        <p:spPr>
          <a:xfrm flipH="1" flipV="1">
            <a:off x="3074988" y="4438650"/>
            <a:ext cx="892175" cy="17463"/>
          </a:xfrm>
          <a:prstGeom prst="rect">
            <a:avLst/>
          </a:prstGeom>
          <a:solidFill>
            <a:srgbClr val="CCE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4" name="矩形 394363"/>
          <p:cNvSpPr/>
          <p:nvPr userDrawn="1"/>
        </p:nvSpPr>
        <p:spPr>
          <a:xfrm flipH="1" flipV="1">
            <a:off x="3273425" y="4438650"/>
            <a:ext cx="892175" cy="174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5" name="矩形 394364"/>
          <p:cNvSpPr/>
          <p:nvPr userDrawn="1"/>
        </p:nvSpPr>
        <p:spPr>
          <a:xfrm flipH="1" flipV="1">
            <a:off x="317341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6" name="矩形 394365"/>
          <p:cNvSpPr/>
          <p:nvPr userDrawn="1"/>
        </p:nvSpPr>
        <p:spPr>
          <a:xfrm flipH="1" flipV="1">
            <a:off x="337661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7" name="矩形 394366"/>
          <p:cNvSpPr/>
          <p:nvPr userDrawn="1"/>
        </p:nvSpPr>
        <p:spPr>
          <a:xfrm flipH="1" flipV="1">
            <a:off x="3473450" y="4438650"/>
            <a:ext cx="892175" cy="53975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0" name="矩形 394369"/>
          <p:cNvSpPr/>
          <p:nvPr userDrawn="1"/>
        </p:nvSpPr>
        <p:spPr>
          <a:xfrm flipH="1" flipV="1">
            <a:off x="218440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1" name="矩形 394370"/>
          <p:cNvSpPr/>
          <p:nvPr userDrawn="1"/>
        </p:nvSpPr>
        <p:spPr>
          <a:xfrm flipH="1" flipV="1">
            <a:off x="228123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2" name="矩形 394371"/>
          <p:cNvSpPr/>
          <p:nvPr userDrawn="1"/>
        </p:nvSpPr>
        <p:spPr>
          <a:xfrm flipH="1" flipV="1">
            <a:off x="2479675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3" name="矩形 394372"/>
          <p:cNvSpPr/>
          <p:nvPr userDrawn="1"/>
        </p:nvSpPr>
        <p:spPr>
          <a:xfrm flipH="1" flipV="1">
            <a:off x="237966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4" name="矩形 394373"/>
          <p:cNvSpPr/>
          <p:nvPr userDrawn="1"/>
        </p:nvSpPr>
        <p:spPr>
          <a:xfrm flipH="1" flipV="1">
            <a:off x="2582863" y="4438650"/>
            <a:ext cx="892175" cy="1746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5" name="矩形 394374"/>
          <p:cNvSpPr/>
          <p:nvPr userDrawn="1"/>
        </p:nvSpPr>
        <p:spPr>
          <a:xfrm flipH="1" flipV="1">
            <a:off x="2679700" y="4438650"/>
            <a:ext cx="892175" cy="1746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6" name="矩形 394375"/>
          <p:cNvSpPr/>
          <p:nvPr userDrawn="1"/>
        </p:nvSpPr>
        <p:spPr>
          <a:xfrm flipH="1" flipV="1">
            <a:off x="2878138" y="4420870"/>
            <a:ext cx="892175" cy="53975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8" name="矩形 394377"/>
          <p:cNvSpPr/>
          <p:nvPr userDrawn="1"/>
        </p:nvSpPr>
        <p:spPr>
          <a:xfrm flipH="1" flipV="1">
            <a:off x="13906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9" name="矩形 394378"/>
          <p:cNvSpPr/>
          <p:nvPr userDrawn="1"/>
        </p:nvSpPr>
        <p:spPr>
          <a:xfrm flipH="1" flipV="1">
            <a:off x="1487488" y="4438650"/>
            <a:ext cx="892175" cy="53975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82" name="矩形 394381"/>
          <p:cNvSpPr/>
          <p:nvPr userDrawn="1"/>
        </p:nvSpPr>
        <p:spPr>
          <a:xfrm flipH="1" flipV="1">
            <a:off x="1789113" y="4438650"/>
            <a:ext cx="892175" cy="53975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83" name="矩形 394382"/>
          <p:cNvSpPr/>
          <p:nvPr userDrawn="1"/>
        </p:nvSpPr>
        <p:spPr>
          <a:xfrm flipH="1" flipV="1">
            <a:off x="18859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85" name="矩形 394384"/>
          <p:cNvSpPr/>
          <p:nvPr userDrawn="1"/>
        </p:nvSpPr>
        <p:spPr>
          <a:xfrm flipH="1" flipV="1">
            <a:off x="1981200" y="4420870"/>
            <a:ext cx="892175" cy="53975"/>
          </a:xfrm>
          <a:prstGeom prst="rect">
            <a:avLst/>
          </a:prstGeom>
          <a:solidFill>
            <a:srgbClr val="66C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1475" y="6012180"/>
            <a:ext cx="2505075" cy="723900"/>
          </a:xfrm>
          <a:prstGeom prst="rect">
            <a:avLst/>
          </a:prstGeom>
        </p:spPr>
      </p:pic>
    </p:spTree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0" y="1276350"/>
            <a:ext cx="3886264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00537" y="1276350"/>
            <a:ext cx="3886264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72263" y="365125"/>
            <a:ext cx="2014538" cy="61595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926828" cy="61595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对象 8"/>
          <p:cNvGraphicFramePr/>
          <p:nvPr userDrawn="1"/>
        </p:nvGraphicFramePr>
        <p:xfrm>
          <a:off x="0" y="635"/>
          <a:ext cx="9144000" cy="6922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7" r:id="rId3" imgW="7607300" imgH="4895850" progId="Paint.Picture">
                  <p:embed/>
                </p:oleObj>
              </mc:Choice>
              <mc:Fallback>
                <p:oleObj r:id="rId3" imgW="7607300" imgH="4895850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635"/>
                        <a:ext cx="9144000" cy="6922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4315" name="矩形 394314"/>
          <p:cNvSpPr/>
          <p:nvPr userDrawn="1"/>
        </p:nvSpPr>
        <p:spPr>
          <a:xfrm flipH="1" flipV="1">
            <a:off x="23812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16" name="矩形 394315"/>
          <p:cNvSpPr/>
          <p:nvPr userDrawn="1"/>
        </p:nvSpPr>
        <p:spPr>
          <a:xfrm flipH="1" flipV="1">
            <a:off x="247808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24" name="矩形 394323"/>
          <p:cNvSpPr/>
          <p:nvPr userDrawn="1"/>
        </p:nvSpPr>
        <p:spPr>
          <a:xfrm flipH="1" flipV="1">
            <a:off x="2676525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26" name="矩形 394325"/>
          <p:cNvSpPr/>
          <p:nvPr userDrawn="1"/>
        </p:nvSpPr>
        <p:spPr>
          <a:xfrm flipH="1" flipV="1">
            <a:off x="257651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2" name="矩形 394331"/>
          <p:cNvSpPr/>
          <p:nvPr userDrawn="1"/>
        </p:nvSpPr>
        <p:spPr>
          <a:xfrm flipH="1" flipV="1">
            <a:off x="2876550" y="4438650"/>
            <a:ext cx="892175" cy="17463"/>
          </a:xfrm>
          <a:prstGeom prst="rect">
            <a:avLst/>
          </a:prstGeom>
          <a:solidFill>
            <a:srgbClr val="F8F8F8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3" name="矩形 394332"/>
          <p:cNvSpPr/>
          <p:nvPr userDrawn="1"/>
        </p:nvSpPr>
        <p:spPr>
          <a:xfrm flipH="1">
            <a:off x="2771775" y="4508500"/>
            <a:ext cx="892175" cy="17463"/>
          </a:xfrm>
          <a:prstGeom prst="rect">
            <a:avLst/>
          </a:prstGeom>
          <a:solidFill>
            <a:srgbClr val="F8F8F8"/>
          </a:solidFill>
          <a:ln w="9525">
            <a:noFill/>
          </a:ln>
        </p:spPr>
        <p:txBody>
          <a:bodyPr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4" name="矩形 394333"/>
          <p:cNvSpPr/>
          <p:nvPr userDrawn="1"/>
        </p:nvSpPr>
        <p:spPr>
          <a:xfrm flipH="1">
            <a:off x="2671763" y="4510088"/>
            <a:ext cx="892175" cy="17462"/>
          </a:xfrm>
          <a:prstGeom prst="rect">
            <a:avLst/>
          </a:prstGeom>
          <a:solidFill>
            <a:srgbClr val="F8F8F8"/>
          </a:solidFill>
          <a:ln w="9525">
            <a:noFill/>
          </a:ln>
        </p:spPr>
        <p:txBody>
          <a:bodyPr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5" name="矩形 394334"/>
          <p:cNvSpPr/>
          <p:nvPr userDrawn="1"/>
        </p:nvSpPr>
        <p:spPr>
          <a:xfrm flipH="1" flipV="1">
            <a:off x="158750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6" name="矩形 394335"/>
          <p:cNvSpPr/>
          <p:nvPr userDrawn="1"/>
        </p:nvSpPr>
        <p:spPr>
          <a:xfrm flipH="1" flipV="1">
            <a:off x="1684338" y="4438650"/>
            <a:ext cx="892175" cy="17463"/>
          </a:xfrm>
          <a:prstGeom prst="rect">
            <a:avLst/>
          </a:prstGeom>
          <a:solidFill>
            <a:srgbClr val="CCE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7" name="矩形 394336"/>
          <p:cNvSpPr/>
          <p:nvPr userDrawn="1"/>
        </p:nvSpPr>
        <p:spPr>
          <a:xfrm flipH="1" flipV="1">
            <a:off x="1882775" y="4438650"/>
            <a:ext cx="892175" cy="174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8" name="矩形 394337"/>
          <p:cNvSpPr/>
          <p:nvPr userDrawn="1"/>
        </p:nvSpPr>
        <p:spPr>
          <a:xfrm flipH="1" flipV="1">
            <a:off x="178276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9" name="矩形 394338"/>
          <p:cNvSpPr/>
          <p:nvPr userDrawn="1"/>
        </p:nvSpPr>
        <p:spPr>
          <a:xfrm flipH="1" flipV="1">
            <a:off x="198596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0" name="矩形 394339"/>
          <p:cNvSpPr/>
          <p:nvPr userDrawn="1"/>
        </p:nvSpPr>
        <p:spPr>
          <a:xfrm flipH="1" flipV="1">
            <a:off x="2082800" y="4438650"/>
            <a:ext cx="892175" cy="174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1" name="矩形 394340"/>
          <p:cNvSpPr/>
          <p:nvPr userDrawn="1"/>
        </p:nvSpPr>
        <p:spPr>
          <a:xfrm flipH="1" flipV="1">
            <a:off x="228123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2" name="矩形 394341"/>
          <p:cNvSpPr/>
          <p:nvPr userDrawn="1"/>
        </p:nvSpPr>
        <p:spPr>
          <a:xfrm flipH="1" flipV="1">
            <a:off x="2181225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3" name="矩形 394342"/>
          <p:cNvSpPr/>
          <p:nvPr userDrawn="1"/>
        </p:nvSpPr>
        <p:spPr>
          <a:xfrm flipH="1" flipV="1">
            <a:off x="7937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4" name="矩形 394343"/>
          <p:cNvSpPr/>
          <p:nvPr userDrawn="1"/>
        </p:nvSpPr>
        <p:spPr>
          <a:xfrm flipH="1" flipV="1">
            <a:off x="89058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5" name="矩形 394344"/>
          <p:cNvSpPr/>
          <p:nvPr userDrawn="1"/>
        </p:nvSpPr>
        <p:spPr>
          <a:xfrm flipH="1" flipV="1">
            <a:off x="1089025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6" name="矩形 394345"/>
          <p:cNvSpPr/>
          <p:nvPr userDrawn="1"/>
        </p:nvSpPr>
        <p:spPr>
          <a:xfrm flipH="1" flipV="1">
            <a:off x="989013" y="4438650"/>
            <a:ext cx="892175" cy="53975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9" name="矩形 394348"/>
          <p:cNvSpPr/>
          <p:nvPr userDrawn="1"/>
        </p:nvSpPr>
        <p:spPr>
          <a:xfrm flipH="1" flipV="1">
            <a:off x="148748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52" name="矩形 394351"/>
          <p:cNvSpPr/>
          <p:nvPr userDrawn="1"/>
        </p:nvSpPr>
        <p:spPr>
          <a:xfrm flipH="1" flipV="1">
            <a:off x="96838" y="4438650"/>
            <a:ext cx="892175" cy="53975"/>
          </a:xfrm>
          <a:prstGeom prst="rect">
            <a:avLst/>
          </a:prstGeom>
          <a:solidFill>
            <a:srgbClr val="CCE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55" name="矩形 394354"/>
          <p:cNvSpPr/>
          <p:nvPr userDrawn="1"/>
        </p:nvSpPr>
        <p:spPr>
          <a:xfrm flipH="1" flipV="1">
            <a:off x="398463" y="4438650"/>
            <a:ext cx="892175" cy="53975"/>
          </a:xfrm>
          <a:prstGeom prst="rect">
            <a:avLst/>
          </a:prstGeom>
          <a:solidFill>
            <a:srgbClr val="99C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59" name="矩形 394358"/>
          <p:cNvSpPr/>
          <p:nvPr userDrawn="1"/>
        </p:nvSpPr>
        <p:spPr>
          <a:xfrm flipH="1" flipV="1">
            <a:off x="377190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0" name="矩形 394359"/>
          <p:cNvSpPr/>
          <p:nvPr userDrawn="1"/>
        </p:nvSpPr>
        <p:spPr>
          <a:xfrm flipH="1" flipV="1">
            <a:off x="386873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2" name="矩形 394361"/>
          <p:cNvSpPr/>
          <p:nvPr userDrawn="1"/>
        </p:nvSpPr>
        <p:spPr>
          <a:xfrm flipH="1" flipV="1">
            <a:off x="29781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3" name="矩形 394362"/>
          <p:cNvSpPr/>
          <p:nvPr userDrawn="1"/>
        </p:nvSpPr>
        <p:spPr>
          <a:xfrm flipH="1" flipV="1">
            <a:off x="3074988" y="4438650"/>
            <a:ext cx="892175" cy="17463"/>
          </a:xfrm>
          <a:prstGeom prst="rect">
            <a:avLst/>
          </a:prstGeom>
          <a:solidFill>
            <a:srgbClr val="CCE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4" name="矩形 394363"/>
          <p:cNvSpPr/>
          <p:nvPr userDrawn="1"/>
        </p:nvSpPr>
        <p:spPr>
          <a:xfrm flipH="1" flipV="1">
            <a:off x="3273425" y="4438650"/>
            <a:ext cx="892175" cy="174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5" name="矩形 394364"/>
          <p:cNvSpPr/>
          <p:nvPr userDrawn="1"/>
        </p:nvSpPr>
        <p:spPr>
          <a:xfrm flipH="1" flipV="1">
            <a:off x="317341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6" name="矩形 394365"/>
          <p:cNvSpPr/>
          <p:nvPr userDrawn="1"/>
        </p:nvSpPr>
        <p:spPr>
          <a:xfrm flipH="1" flipV="1">
            <a:off x="337661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7" name="矩形 394366"/>
          <p:cNvSpPr/>
          <p:nvPr userDrawn="1"/>
        </p:nvSpPr>
        <p:spPr>
          <a:xfrm flipH="1" flipV="1">
            <a:off x="3473450" y="4438650"/>
            <a:ext cx="892175" cy="53975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0" name="矩形 394369"/>
          <p:cNvSpPr/>
          <p:nvPr userDrawn="1"/>
        </p:nvSpPr>
        <p:spPr>
          <a:xfrm flipH="1" flipV="1">
            <a:off x="218440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1" name="矩形 394370"/>
          <p:cNvSpPr/>
          <p:nvPr userDrawn="1"/>
        </p:nvSpPr>
        <p:spPr>
          <a:xfrm flipH="1" flipV="1">
            <a:off x="228123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2" name="矩形 394371"/>
          <p:cNvSpPr/>
          <p:nvPr userDrawn="1"/>
        </p:nvSpPr>
        <p:spPr>
          <a:xfrm flipH="1" flipV="1">
            <a:off x="2479675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3" name="矩形 394372"/>
          <p:cNvSpPr/>
          <p:nvPr userDrawn="1"/>
        </p:nvSpPr>
        <p:spPr>
          <a:xfrm flipH="1" flipV="1">
            <a:off x="237966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4" name="矩形 394373"/>
          <p:cNvSpPr/>
          <p:nvPr userDrawn="1"/>
        </p:nvSpPr>
        <p:spPr>
          <a:xfrm flipH="1" flipV="1">
            <a:off x="2582863" y="4438650"/>
            <a:ext cx="892175" cy="1746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5" name="矩形 394374"/>
          <p:cNvSpPr/>
          <p:nvPr userDrawn="1"/>
        </p:nvSpPr>
        <p:spPr>
          <a:xfrm flipH="1" flipV="1">
            <a:off x="2679700" y="4438650"/>
            <a:ext cx="892175" cy="1746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6" name="矩形 394375"/>
          <p:cNvSpPr/>
          <p:nvPr userDrawn="1"/>
        </p:nvSpPr>
        <p:spPr>
          <a:xfrm flipH="1" flipV="1">
            <a:off x="2878138" y="4420870"/>
            <a:ext cx="892175" cy="53975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8" name="矩形 394377"/>
          <p:cNvSpPr/>
          <p:nvPr userDrawn="1"/>
        </p:nvSpPr>
        <p:spPr>
          <a:xfrm flipH="1" flipV="1">
            <a:off x="13906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9" name="矩形 394378"/>
          <p:cNvSpPr/>
          <p:nvPr userDrawn="1"/>
        </p:nvSpPr>
        <p:spPr>
          <a:xfrm flipH="1" flipV="1">
            <a:off x="1487488" y="4438650"/>
            <a:ext cx="892175" cy="53975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82" name="矩形 394381"/>
          <p:cNvSpPr/>
          <p:nvPr userDrawn="1"/>
        </p:nvSpPr>
        <p:spPr>
          <a:xfrm flipH="1" flipV="1">
            <a:off x="1789113" y="4438650"/>
            <a:ext cx="892175" cy="53975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83" name="矩形 394382"/>
          <p:cNvSpPr/>
          <p:nvPr userDrawn="1"/>
        </p:nvSpPr>
        <p:spPr>
          <a:xfrm flipH="1" flipV="1">
            <a:off x="18859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85" name="矩形 394384"/>
          <p:cNvSpPr/>
          <p:nvPr userDrawn="1"/>
        </p:nvSpPr>
        <p:spPr>
          <a:xfrm flipH="1" flipV="1">
            <a:off x="1981200" y="4420870"/>
            <a:ext cx="892175" cy="53975"/>
          </a:xfrm>
          <a:prstGeom prst="rect">
            <a:avLst/>
          </a:prstGeom>
          <a:solidFill>
            <a:srgbClr val="66C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1475" y="6012180"/>
            <a:ext cx="2505075" cy="723900"/>
          </a:xfrm>
          <a:prstGeom prst="rect">
            <a:avLst/>
          </a:prstGeom>
        </p:spPr>
      </p:pic>
    </p:spTree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0" y="1276350"/>
            <a:ext cx="3886264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00537" y="1276350"/>
            <a:ext cx="3886264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0" y="1276350"/>
            <a:ext cx="3886264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00537" y="1276350"/>
            <a:ext cx="3886264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72263" y="365125"/>
            <a:ext cx="2014538" cy="61595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926828" cy="61595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对象 8"/>
          <p:cNvGraphicFramePr/>
          <p:nvPr userDrawn="1"/>
        </p:nvGraphicFramePr>
        <p:xfrm>
          <a:off x="0" y="635"/>
          <a:ext cx="9144000" cy="6922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5" r:id="rId3" imgW="7607300" imgH="4895850" progId="Paint.Picture">
                  <p:embed/>
                </p:oleObj>
              </mc:Choice>
              <mc:Fallback>
                <p:oleObj r:id="rId3" imgW="7607300" imgH="4895850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635"/>
                        <a:ext cx="9144000" cy="6922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4315" name="矩形 394314"/>
          <p:cNvSpPr/>
          <p:nvPr userDrawn="1"/>
        </p:nvSpPr>
        <p:spPr>
          <a:xfrm flipH="1" flipV="1">
            <a:off x="23812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16" name="矩形 394315"/>
          <p:cNvSpPr/>
          <p:nvPr userDrawn="1"/>
        </p:nvSpPr>
        <p:spPr>
          <a:xfrm flipH="1" flipV="1">
            <a:off x="247808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24" name="矩形 394323"/>
          <p:cNvSpPr/>
          <p:nvPr userDrawn="1"/>
        </p:nvSpPr>
        <p:spPr>
          <a:xfrm flipH="1" flipV="1">
            <a:off x="2676525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26" name="矩形 394325"/>
          <p:cNvSpPr/>
          <p:nvPr userDrawn="1"/>
        </p:nvSpPr>
        <p:spPr>
          <a:xfrm flipH="1" flipV="1">
            <a:off x="257651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2" name="矩形 394331"/>
          <p:cNvSpPr/>
          <p:nvPr userDrawn="1"/>
        </p:nvSpPr>
        <p:spPr>
          <a:xfrm flipH="1" flipV="1">
            <a:off x="2876550" y="4438650"/>
            <a:ext cx="892175" cy="17463"/>
          </a:xfrm>
          <a:prstGeom prst="rect">
            <a:avLst/>
          </a:prstGeom>
          <a:solidFill>
            <a:srgbClr val="F8F8F8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3" name="矩形 394332"/>
          <p:cNvSpPr/>
          <p:nvPr userDrawn="1"/>
        </p:nvSpPr>
        <p:spPr>
          <a:xfrm flipH="1">
            <a:off x="2771775" y="4508500"/>
            <a:ext cx="892175" cy="17463"/>
          </a:xfrm>
          <a:prstGeom prst="rect">
            <a:avLst/>
          </a:prstGeom>
          <a:solidFill>
            <a:srgbClr val="F8F8F8"/>
          </a:solidFill>
          <a:ln w="9525">
            <a:noFill/>
          </a:ln>
        </p:spPr>
        <p:txBody>
          <a:bodyPr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4" name="矩形 394333"/>
          <p:cNvSpPr/>
          <p:nvPr userDrawn="1"/>
        </p:nvSpPr>
        <p:spPr>
          <a:xfrm flipH="1">
            <a:off x="2671763" y="4510088"/>
            <a:ext cx="892175" cy="17462"/>
          </a:xfrm>
          <a:prstGeom prst="rect">
            <a:avLst/>
          </a:prstGeom>
          <a:solidFill>
            <a:srgbClr val="F8F8F8"/>
          </a:solidFill>
          <a:ln w="9525">
            <a:noFill/>
          </a:ln>
        </p:spPr>
        <p:txBody>
          <a:bodyPr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5" name="矩形 394334"/>
          <p:cNvSpPr/>
          <p:nvPr userDrawn="1"/>
        </p:nvSpPr>
        <p:spPr>
          <a:xfrm flipH="1" flipV="1">
            <a:off x="158750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6" name="矩形 394335"/>
          <p:cNvSpPr/>
          <p:nvPr userDrawn="1"/>
        </p:nvSpPr>
        <p:spPr>
          <a:xfrm flipH="1" flipV="1">
            <a:off x="1684338" y="4438650"/>
            <a:ext cx="892175" cy="17463"/>
          </a:xfrm>
          <a:prstGeom prst="rect">
            <a:avLst/>
          </a:prstGeom>
          <a:solidFill>
            <a:srgbClr val="CCE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7" name="矩形 394336"/>
          <p:cNvSpPr/>
          <p:nvPr userDrawn="1"/>
        </p:nvSpPr>
        <p:spPr>
          <a:xfrm flipH="1" flipV="1">
            <a:off x="1882775" y="4438650"/>
            <a:ext cx="892175" cy="174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8" name="矩形 394337"/>
          <p:cNvSpPr/>
          <p:nvPr userDrawn="1"/>
        </p:nvSpPr>
        <p:spPr>
          <a:xfrm flipH="1" flipV="1">
            <a:off x="178276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9" name="矩形 394338"/>
          <p:cNvSpPr/>
          <p:nvPr userDrawn="1"/>
        </p:nvSpPr>
        <p:spPr>
          <a:xfrm flipH="1" flipV="1">
            <a:off x="198596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0" name="矩形 394339"/>
          <p:cNvSpPr/>
          <p:nvPr userDrawn="1"/>
        </p:nvSpPr>
        <p:spPr>
          <a:xfrm flipH="1" flipV="1">
            <a:off x="2082800" y="4438650"/>
            <a:ext cx="892175" cy="174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1" name="矩形 394340"/>
          <p:cNvSpPr/>
          <p:nvPr userDrawn="1"/>
        </p:nvSpPr>
        <p:spPr>
          <a:xfrm flipH="1" flipV="1">
            <a:off x="228123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2" name="矩形 394341"/>
          <p:cNvSpPr/>
          <p:nvPr userDrawn="1"/>
        </p:nvSpPr>
        <p:spPr>
          <a:xfrm flipH="1" flipV="1">
            <a:off x="2181225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3" name="矩形 394342"/>
          <p:cNvSpPr/>
          <p:nvPr userDrawn="1"/>
        </p:nvSpPr>
        <p:spPr>
          <a:xfrm flipH="1" flipV="1">
            <a:off x="7937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4" name="矩形 394343"/>
          <p:cNvSpPr/>
          <p:nvPr userDrawn="1"/>
        </p:nvSpPr>
        <p:spPr>
          <a:xfrm flipH="1" flipV="1">
            <a:off x="89058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5" name="矩形 394344"/>
          <p:cNvSpPr/>
          <p:nvPr userDrawn="1"/>
        </p:nvSpPr>
        <p:spPr>
          <a:xfrm flipH="1" flipV="1">
            <a:off x="1089025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6" name="矩形 394345"/>
          <p:cNvSpPr/>
          <p:nvPr userDrawn="1"/>
        </p:nvSpPr>
        <p:spPr>
          <a:xfrm flipH="1" flipV="1">
            <a:off x="989013" y="4438650"/>
            <a:ext cx="892175" cy="53975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9" name="矩形 394348"/>
          <p:cNvSpPr/>
          <p:nvPr userDrawn="1"/>
        </p:nvSpPr>
        <p:spPr>
          <a:xfrm flipH="1" flipV="1">
            <a:off x="148748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52" name="矩形 394351"/>
          <p:cNvSpPr/>
          <p:nvPr userDrawn="1"/>
        </p:nvSpPr>
        <p:spPr>
          <a:xfrm flipH="1" flipV="1">
            <a:off x="96838" y="4438650"/>
            <a:ext cx="892175" cy="53975"/>
          </a:xfrm>
          <a:prstGeom prst="rect">
            <a:avLst/>
          </a:prstGeom>
          <a:solidFill>
            <a:srgbClr val="CCE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55" name="矩形 394354"/>
          <p:cNvSpPr/>
          <p:nvPr userDrawn="1"/>
        </p:nvSpPr>
        <p:spPr>
          <a:xfrm flipH="1" flipV="1">
            <a:off x="398463" y="4438650"/>
            <a:ext cx="892175" cy="53975"/>
          </a:xfrm>
          <a:prstGeom prst="rect">
            <a:avLst/>
          </a:prstGeom>
          <a:solidFill>
            <a:srgbClr val="99C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59" name="矩形 394358"/>
          <p:cNvSpPr/>
          <p:nvPr userDrawn="1"/>
        </p:nvSpPr>
        <p:spPr>
          <a:xfrm flipH="1" flipV="1">
            <a:off x="377190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0" name="矩形 394359"/>
          <p:cNvSpPr/>
          <p:nvPr userDrawn="1"/>
        </p:nvSpPr>
        <p:spPr>
          <a:xfrm flipH="1" flipV="1">
            <a:off x="386873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2" name="矩形 394361"/>
          <p:cNvSpPr/>
          <p:nvPr userDrawn="1"/>
        </p:nvSpPr>
        <p:spPr>
          <a:xfrm flipH="1" flipV="1">
            <a:off x="29781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3" name="矩形 394362"/>
          <p:cNvSpPr/>
          <p:nvPr userDrawn="1"/>
        </p:nvSpPr>
        <p:spPr>
          <a:xfrm flipH="1" flipV="1">
            <a:off x="3074988" y="4438650"/>
            <a:ext cx="892175" cy="17463"/>
          </a:xfrm>
          <a:prstGeom prst="rect">
            <a:avLst/>
          </a:prstGeom>
          <a:solidFill>
            <a:srgbClr val="CCE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4" name="矩形 394363"/>
          <p:cNvSpPr/>
          <p:nvPr userDrawn="1"/>
        </p:nvSpPr>
        <p:spPr>
          <a:xfrm flipH="1" flipV="1">
            <a:off x="3273425" y="4438650"/>
            <a:ext cx="892175" cy="174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5" name="矩形 394364"/>
          <p:cNvSpPr/>
          <p:nvPr userDrawn="1"/>
        </p:nvSpPr>
        <p:spPr>
          <a:xfrm flipH="1" flipV="1">
            <a:off x="317341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6" name="矩形 394365"/>
          <p:cNvSpPr/>
          <p:nvPr userDrawn="1"/>
        </p:nvSpPr>
        <p:spPr>
          <a:xfrm flipH="1" flipV="1">
            <a:off x="337661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7" name="矩形 394366"/>
          <p:cNvSpPr/>
          <p:nvPr userDrawn="1"/>
        </p:nvSpPr>
        <p:spPr>
          <a:xfrm flipH="1" flipV="1">
            <a:off x="3473450" y="4438650"/>
            <a:ext cx="892175" cy="53975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0" name="矩形 394369"/>
          <p:cNvSpPr/>
          <p:nvPr userDrawn="1"/>
        </p:nvSpPr>
        <p:spPr>
          <a:xfrm flipH="1" flipV="1">
            <a:off x="218440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1" name="矩形 394370"/>
          <p:cNvSpPr/>
          <p:nvPr userDrawn="1"/>
        </p:nvSpPr>
        <p:spPr>
          <a:xfrm flipH="1" flipV="1">
            <a:off x="228123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2" name="矩形 394371"/>
          <p:cNvSpPr/>
          <p:nvPr userDrawn="1"/>
        </p:nvSpPr>
        <p:spPr>
          <a:xfrm flipH="1" flipV="1">
            <a:off x="2479675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3" name="矩形 394372"/>
          <p:cNvSpPr/>
          <p:nvPr userDrawn="1"/>
        </p:nvSpPr>
        <p:spPr>
          <a:xfrm flipH="1" flipV="1">
            <a:off x="237966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4" name="矩形 394373"/>
          <p:cNvSpPr/>
          <p:nvPr userDrawn="1"/>
        </p:nvSpPr>
        <p:spPr>
          <a:xfrm flipH="1" flipV="1">
            <a:off x="2582863" y="4438650"/>
            <a:ext cx="892175" cy="1746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5" name="矩形 394374"/>
          <p:cNvSpPr/>
          <p:nvPr userDrawn="1"/>
        </p:nvSpPr>
        <p:spPr>
          <a:xfrm flipH="1" flipV="1">
            <a:off x="2679700" y="4438650"/>
            <a:ext cx="892175" cy="1746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6" name="矩形 394375"/>
          <p:cNvSpPr/>
          <p:nvPr userDrawn="1"/>
        </p:nvSpPr>
        <p:spPr>
          <a:xfrm flipH="1" flipV="1">
            <a:off x="2878138" y="4420870"/>
            <a:ext cx="892175" cy="53975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8" name="矩形 394377"/>
          <p:cNvSpPr/>
          <p:nvPr userDrawn="1"/>
        </p:nvSpPr>
        <p:spPr>
          <a:xfrm flipH="1" flipV="1">
            <a:off x="13906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9" name="矩形 394378"/>
          <p:cNvSpPr/>
          <p:nvPr userDrawn="1"/>
        </p:nvSpPr>
        <p:spPr>
          <a:xfrm flipH="1" flipV="1">
            <a:off x="1487488" y="4438650"/>
            <a:ext cx="892175" cy="53975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82" name="矩形 394381"/>
          <p:cNvSpPr/>
          <p:nvPr userDrawn="1"/>
        </p:nvSpPr>
        <p:spPr>
          <a:xfrm flipH="1" flipV="1">
            <a:off x="1789113" y="4438650"/>
            <a:ext cx="892175" cy="53975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83" name="矩形 394382"/>
          <p:cNvSpPr/>
          <p:nvPr userDrawn="1"/>
        </p:nvSpPr>
        <p:spPr>
          <a:xfrm flipH="1" flipV="1">
            <a:off x="18859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85" name="矩形 394384"/>
          <p:cNvSpPr/>
          <p:nvPr userDrawn="1"/>
        </p:nvSpPr>
        <p:spPr>
          <a:xfrm flipH="1" flipV="1">
            <a:off x="1981200" y="4420870"/>
            <a:ext cx="892175" cy="53975"/>
          </a:xfrm>
          <a:prstGeom prst="rect">
            <a:avLst/>
          </a:prstGeom>
          <a:solidFill>
            <a:srgbClr val="66C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1475" y="6012180"/>
            <a:ext cx="2505075" cy="723900"/>
          </a:xfrm>
          <a:prstGeom prst="rect">
            <a:avLst/>
          </a:prstGeom>
        </p:spPr>
      </p:pic>
    </p:spTree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0" y="1276350"/>
            <a:ext cx="3886264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00537" y="1276350"/>
            <a:ext cx="3886264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72263" y="365125"/>
            <a:ext cx="2014538" cy="61595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926828" cy="61595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对象 8"/>
          <p:cNvGraphicFramePr/>
          <p:nvPr userDrawn="1"/>
        </p:nvGraphicFramePr>
        <p:xfrm>
          <a:off x="0" y="635"/>
          <a:ext cx="9144000" cy="6922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3" r:id="rId3" imgW="7607300" imgH="4895850" progId="Paint.Picture">
                  <p:embed/>
                </p:oleObj>
              </mc:Choice>
              <mc:Fallback>
                <p:oleObj r:id="rId3" imgW="7607300" imgH="4895850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635"/>
                        <a:ext cx="9144000" cy="6922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4315" name="矩形 394314"/>
          <p:cNvSpPr/>
          <p:nvPr userDrawn="1"/>
        </p:nvSpPr>
        <p:spPr>
          <a:xfrm flipH="1" flipV="1">
            <a:off x="23812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16" name="矩形 394315"/>
          <p:cNvSpPr/>
          <p:nvPr userDrawn="1"/>
        </p:nvSpPr>
        <p:spPr>
          <a:xfrm flipH="1" flipV="1">
            <a:off x="247808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24" name="矩形 394323"/>
          <p:cNvSpPr/>
          <p:nvPr userDrawn="1"/>
        </p:nvSpPr>
        <p:spPr>
          <a:xfrm flipH="1" flipV="1">
            <a:off x="2676525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26" name="矩形 394325"/>
          <p:cNvSpPr/>
          <p:nvPr userDrawn="1"/>
        </p:nvSpPr>
        <p:spPr>
          <a:xfrm flipH="1" flipV="1">
            <a:off x="257651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2" name="矩形 394331"/>
          <p:cNvSpPr/>
          <p:nvPr userDrawn="1"/>
        </p:nvSpPr>
        <p:spPr>
          <a:xfrm flipH="1" flipV="1">
            <a:off x="2876550" y="4438650"/>
            <a:ext cx="892175" cy="17463"/>
          </a:xfrm>
          <a:prstGeom prst="rect">
            <a:avLst/>
          </a:prstGeom>
          <a:solidFill>
            <a:srgbClr val="F8F8F8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3" name="矩形 394332"/>
          <p:cNvSpPr/>
          <p:nvPr userDrawn="1"/>
        </p:nvSpPr>
        <p:spPr>
          <a:xfrm flipH="1">
            <a:off x="2771775" y="4508500"/>
            <a:ext cx="892175" cy="17463"/>
          </a:xfrm>
          <a:prstGeom prst="rect">
            <a:avLst/>
          </a:prstGeom>
          <a:solidFill>
            <a:srgbClr val="F8F8F8"/>
          </a:solidFill>
          <a:ln w="9525">
            <a:noFill/>
          </a:ln>
        </p:spPr>
        <p:txBody>
          <a:bodyPr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4" name="矩形 394333"/>
          <p:cNvSpPr/>
          <p:nvPr userDrawn="1"/>
        </p:nvSpPr>
        <p:spPr>
          <a:xfrm flipH="1">
            <a:off x="2671763" y="4510088"/>
            <a:ext cx="892175" cy="17462"/>
          </a:xfrm>
          <a:prstGeom prst="rect">
            <a:avLst/>
          </a:prstGeom>
          <a:solidFill>
            <a:srgbClr val="F8F8F8"/>
          </a:solidFill>
          <a:ln w="9525">
            <a:noFill/>
          </a:ln>
        </p:spPr>
        <p:txBody>
          <a:bodyPr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5" name="矩形 394334"/>
          <p:cNvSpPr/>
          <p:nvPr userDrawn="1"/>
        </p:nvSpPr>
        <p:spPr>
          <a:xfrm flipH="1" flipV="1">
            <a:off x="158750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6" name="矩形 394335"/>
          <p:cNvSpPr/>
          <p:nvPr userDrawn="1"/>
        </p:nvSpPr>
        <p:spPr>
          <a:xfrm flipH="1" flipV="1">
            <a:off x="1684338" y="4438650"/>
            <a:ext cx="892175" cy="17463"/>
          </a:xfrm>
          <a:prstGeom prst="rect">
            <a:avLst/>
          </a:prstGeom>
          <a:solidFill>
            <a:srgbClr val="CCE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7" name="矩形 394336"/>
          <p:cNvSpPr/>
          <p:nvPr userDrawn="1"/>
        </p:nvSpPr>
        <p:spPr>
          <a:xfrm flipH="1" flipV="1">
            <a:off x="1882775" y="4438650"/>
            <a:ext cx="892175" cy="174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8" name="矩形 394337"/>
          <p:cNvSpPr/>
          <p:nvPr userDrawn="1"/>
        </p:nvSpPr>
        <p:spPr>
          <a:xfrm flipH="1" flipV="1">
            <a:off x="178276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9" name="矩形 394338"/>
          <p:cNvSpPr/>
          <p:nvPr userDrawn="1"/>
        </p:nvSpPr>
        <p:spPr>
          <a:xfrm flipH="1" flipV="1">
            <a:off x="198596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0" name="矩形 394339"/>
          <p:cNvSpPr/>
          <p:nvPr userDrawn="1"/>
        </p:nvSpPr>
        <p:spPr>
          <a:xfrm flipH="1" flipV="1">
            <a:off x="2082800" y="4438650"/>
            <a:ext cx="892175" cy="174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1" name="矩形 394340"/>
          <p:cNvSpPr/>
          <p:nvPr userDrawn="1"/>
        </p:nvSpPr>
        <p:spPr>
          <a:xfrm flipH="1" flipV="1">
            <a:off x="228123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2" name="矩形 394341"/>
          <p:cNvSpPr/>
          <p:nvPr userDrawn="1"/>
        </p:nvSpPr>
        <p:spPr>
          <a:xfrm flipH="1" flipV="1">
            <a:off x="2181225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3" name="矩形 394342"/>
          <p:cNvSpPr/>
          <p:nvPr userDrawn="1"/>
        </p:nvSpPr>
        <p:spPr>
          <a:xfrm flipH="1" flipV="1">
            <a:off x="7937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4" name="矩形 394343"/>
          <p:cNvSpPr/>
          <p:nvPr userDrawn="1"/>
        </p:nvSpPr>
        <p:spPr>
          <a:xfrm flipH="1" flipV="1">
            <a:off x="89058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5" name="矩形 394344"/>
          <p:cNvSpPr/>
          <p:nvPr userDrawn="1"/>
        </p:nvSpPr>
        <p:spPr>
          <a:xfrm flipH="1" flipV="1">
            <a:off x="1089025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6" name="矩形 394345"/>
          <p:cNvSpPr/>
          <p:nvPr userDrawn="1"/>
        </p:nvSpPr>
        <p:spPr>
          <a:xfrm flipH="1" flipV="1">
            <a:off x="989013" y="4438650"/>
            <a:ext cx="892175" cy="53975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9" name="矩形 394348"/>
          <p:cNvSpPr/>
          <p:nvPr userDrawn="1"/>
        </p:nvSpPr>
        <p:spPr>
          <a:xfrm flipH="1" flipV="1">
            <a:off x="148748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52" name="矩形 394351"/>
          <p:cNvSpPr/>
          <p:nvPr userDrawn="1"/>
        </p:nvSpPr>
        <p:spPr>
          <a:xfrm flipH="1" flipV="1">
            <a:off x="96838" y="4438650"/>
            <a:ext cx="892175" cy="53975"/>
          </a:xfrm>
          <a:prstGeom prst="rect">
            <a:avLst/>
          </a:prstGeom>
          <a:solidFill>
            <a:srgbClr val="CCE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55" name="矩形 394354"/>
          <p:cNvSpPr/>
          <p:nvPr userDrawn="1"/>
        </p:nvSpPr>
        <p:spPr>
          <a:xfrm flipH="1" flipV="1">
            <a:off x="398463" y="4438650"/>
            <a:ext cx="892175" cy="53975"/>
          </a:xfrm>
          <a:prstGeom prst="rect">
            <a:avLst/>
          </a:prstGeom>
          <a:solidFill>
            <a:srgbClr val="99C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59" name="矩形 394358"/>
          <p:cNvSpPr/>
          <p:nvPr userDrawn="1"/>
        </p:nvSpPr>
        <p:spPr>
          <a:xfrm flipH="1" flipV="1">
            <a:off x="377190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0" name="矩形 394359"/>
          <p:cNvSpPr/>
          <p:nvPr userDrawn="1"/>
        </p:nvSpPr>
        <p:spPr>
          <a:xfrm flipH="1" flipV="1">
            <a:off x="386873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2" name="矩形 394361"/>
          <p:cNvSpPr/>
          <p:nvPr userDrawn="1"/>
        </p:nvSpPr>
        <p:spPr>
          <a:xfrm flipH="1" flipV="1">
            <a:off x="29781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3" name="矩形 394362"/>
          <p:cNvSpPr/>
          <p:nvPr userDrawn="1"/>
        </p:nvSpPr>
        <p:spPr>
          <a:xfrm flipH="1" flipV="1">
            <a:off x="3074988" y="4438650"/>
            <a:ext cx="892175" cy="17463"/>
          </a:xfrm>
          <a:prstGeom prst="rect">
            <a:avLst/>
          </a:prstGeom>
          <a:solidFill>
            <a:srgbClr val="CCE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4" name="矩形 394363"/>
          <p:cNvSpPr/>
          <p:nvPr userDrawn="1"/>
        </p:nvSpPr>
        <p:spPr>
          <a:xfrm flipH="1" flipV="1">
            <a:off x="3273425" y="4438650"/>
            <a:ext cx="892175" cy="174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5" name="矩形 394364"/>
          <p:cNvSpPr/>
          <p:nvPr userDrawn="1"/>
        </p:nvSpPr>
        <p:spPr>
          <a:xfrm flipH="1" flipV="1">
            <a:off x="317341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6" name="矩形 394365"/>
          <p:cNvSpPr/>
          <p:nvPr userDrawn="1"/>
        </p:nvSpPr>
        <p:spPr>
          <a:xfrm flipH="1" flipV="1">
            <a:off x="337661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7" name="矩形 394366"/>
          <p:cNvSpPr/>
          <p:nvPr userDrawn="1"/>
        </p:nvSpPr>
        <p:spPr>
          <a:xfrm flipH="1" flipV="1">
            <a:off x="3473450" y="4438650"/>
            <a:ext cx="892175" cy="53975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0" name="矩形 394369"/>
          <p:cNvSpPr/>
          <p:nvPr userDrawn="1"/>
        </p:nvSpPr>
        <p:spPr>
          <a:xfrm flipH="1" flipV="1">
            <a:off x="218440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1" name="矩形 394370"/>
          <p:cNvSpPr/>
          <p:nvPr userDrawn="1"/>
        </p:nvSpPr>
        <p:spPr>
          <a:xfrm flipH="1" flipV="1">
            <a:off x="228123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2" name="矩形 394371"/>
          <p:cNvSpPr/>
          <p:nvPr userDrawn="1"/>
        </p:nvSpPr>
        <p:spPr>
          <a:xfrm flipH="1" flipV="1">
            <a:off x="2479675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3" name="矩形 394372"/>
          <p:cNvSpPr/>
          <p:nvPr userDrawn="1"/>
        </p:nvSpPr>
        <p:spPr>
          <a:xfrm flipH="1" flipV="1">
            <a:off x="237966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4" name="矩形 394373"/>
          <p:cNvSpPr/>
          <p:nvPr userDrawn="1"/>
        </p:nvSpPr>
        <p:spPr>
          <a:xfrm flipH="1" flipV="1">
            <a:off x="2582863" y="4438650"/>
            <a:ext cx="892175" cy="1746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5" name="矩形 394374"/>
          <p:cNvSpPr/>
          <p:nvPr userDrawn="1"/>
        </p:nvSpPr>
        <p:spPr>
          <a:xfrm flipH="1" flipV="1">
            <a:off x="2679700" y="4438650"/>
            <a:ext cx="892175" cy="1746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6" name="矩形 394375"/>
          <p:cNvSpPr/>
          <p:nvPr userDrawn="1"/>
        </p:nvSpPr>
        <p:spPr>
          <a:xfrm flipH="1" flipV="1">
            <a:off x="2878138" y="4420870"/>
            <a:ext cx="892175" cy="53975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8" name="矩形 394377"/>
          <p:cNvSpPr/>
          <p:nvPr userDrawn="1"/>
        </p:nvSpPr>
        <p:spPr>
          <a:xfrm flipH="1" flipV="1">
            <a:off x="13906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9" name="矩形 394378"/>
          <p:cNvSpPr/>
          <p:nvPr userDrawn="1"/>
        </p:nvSpPr>
        <p:spPr>
          <a:xfrm flipH="1" flipV="1">
            <a:off x="1487488" y="4438650"/>
            <a:ext cx="892175" cy="53975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82" name="矩形 394381"/>
          <p:cNvSpPr/>
          <p:nvPr userDrawn="1"/>
        </p:nvSpPr>
        <p:spPr>
          <a:xfrm flipH="1" flipV="1">
            <a:off x="1789113" y="4438650"/>
            <a:ext cx="892175" cy="53975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83" name="矩形 394382"/>
          <p:cNvSpPr/>
          <p:nvPr userDrawn="1"/>
        </p:nvSpPr>
        <p:spPr>
          <a:xfrm flipH="1" flipV="1">
            <a:off x="18859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85" name="矩形 394384"/>
          <p:cNvSpPr/>
          <p:nvPr userDrawn="1"/>
        </p:nvSpPr>
        <p:spPr>
          <a:xfrm flipH="1" flipV="1">
            <a:off x="1981200" y="4420870"/>
            <a:ext cx="892175" cy="53975"/>
          </a:xfrm>
          <a:prstGeom prst="rect">
            <a:avLst/>
          </a:prstGeom>
          <a:solidFill>
            <a:srgbClr val="66C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1475" y="6012180"/>
            <a:ext cx="2505075" cy="723900"/>
          </a:xfrm>
          <a:prstGeom prst="rect">
            <a:avLst/>
          </a:prstGeom>
        </p:spPr>
      </p:pic>
    </p:spTree>
  </p:cSld>
  <p:clrMapOvr>
    <a:masterClrMapping/>
  </p:clrMapOvr>
  <p:hf hd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0" y="1276350"/>
            <a:ext cx="3886264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00537" y="1276350"/>
            <a:ext cx="3886264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72263" y="365125"/>
            <a:ext cx="2014538" cy="61595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926828" cy="61595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对象 8"/>
          <p:cNvGraphicFramePr/>
          <p:nvPr userDrawn="1"/>
        </p:nvGraphicFramePr>
        <p:xfrm>
          <a:off x="0" y="635"/>
          <a:ext cx="9144000" cy="6922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1" r:id="rId3" imgW="7607300" imgH="4895850" progId="Paint.Picture">
                  <p:embed/>
                </p:oleObj>
              </mc:Choice>
              <mc:Fallback>
                <p:oleObj r:id="rId3" imgW="7607300" imgH="4895850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635"/>
                        <a:ext cx="9144000" cy="6922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4315" name="矩形 394314"/>
          <p:cNvSpPr/>
          <p:nvPr userDrawn="1"/>
        </p:nvSpPr>
        <p:spPr>
          <a:xfrm flipH="1" flipV="1">
            <a:off x="23812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16" name="矩形 394315"/>
          <p:cNvSpPr/>
          <p:nvPr userDrawn="1"/>
        </p:nvSpPr>
        <p:spPr>
          <a:xfrm flipH="1" flipV="1">
            <a:off x="247808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24" name="矩形 394323"/>
          <p:cNvSpPr/>
          <p:nvPr userDrawn="1"/>
        </p:nvSpPr>
        <p:spPr>
          <a:xfrm flipH="1" flipV="1">
            <a:off x="2676525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26" name="矩形 394325"/>
          <p:cNvSpPr/>
          <p:nvPr userDrawn="1"/>
        </p:nvSpPr>
        <p:spPr>
          <a:xfrm flipH="1" flipV="1">
            <a:off x="257651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2" name="矩形 394331"/>
          <p:cNvSpPr/>
          <p:nvPr userDrawn="1"/>
        </p:nvSpPr>
        <p:spPr>
          <a:xfrm flipH="1" flipV="1">
            <a:off x="2876550" y="4438650"/>
            <a:ext cx="892175" cy="17463"/>
          </a:xfrm>
          <a:prstGeom prst="rect">
            <a:avLst/>
          </a:prstGeom>
          <a:solidFill>
            <a:srgbClr val="F8F8F8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3" name="矩形 394332"/>
          <p:cNvSpPr/>
          <p:nvPr userDrawn="1"/>
        </p:nvSpPr>
        <p:spPr>
          <a:xfrm flipH="1">
            <a:off x="2771775" y="4508500"/>
            <a:ext cx="892175" cy="17463"/>
          </a:xfrm>
          <a:prstGeom prst="rect">
            <a:avLst/>
          </a:prstGeom>
          <a:solidFill>
            <a:srgbClr val="F8F8F8"/>
          </a:solidFill>
          <a:ln w="9525">
            <a:noFill/>
          </a:ln>
        </p:spPr>
        <p:txBody>
          <a:bodyPr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4" name="矩形 394333"/>
          <p:cNvSpPr/>
          <p:nvPr userDrawn="1"/>
        </p:nvSpPr>
        <p:spPr>
          <a:xfrm flipH="1">
            <a:off x="2671763" y="4510088"/>
            <a:ext cx="892175" cy="17462"/>
          </a:xfrm>
          <a:prstGeom prst="rect">
            <a:avLst/>
          </a:prstGeom>
          <a:solidFill>
            <a:srgbClr val="F8F8F8"/>
          </a:solidFill>
          <a:ln w="9525">
            <a:noFill/>
          </a:ln>
        </p:spPr>
        <p:txBody>
          <a:bodyPr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5" name="矩形 394334"/>
          <p:cNvSpPr/>
          <p:nvPr userDrawn="1"/>
        </p:nvSpPr>
        <p:spPr>
          <a:xfrm flipH="1" flipV="1">
            <a:off x="158750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6" name="矩形 394335"/>
          <p:cNvSpPr/>
          <p:nvPr userDrawn="1"/>
        </p:nvSpPr>
        <p:spPr>
          <a:xfrm flipH="1" flipV="1">
            <a:off x="1684338" y="4438650"/>
            <a:ext cx="892175" cy="17463"/>
          </a:xfrm>
          <a:prstGeom prst="rect">
            <a:avLst/>
          </a:prstGeom>
          <a:solidFill>
            <a:srgbClr val="CCE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7" name="矩形 394336"/>
          <p:cNvSpPr/>
          <p:nvPr userDrawn="1"/>
        </p:nvSpPr>
        <p:spPr>
          <a:xfrm flipH="1" flipV="1">
            <a:off x="1882775" y="4438650"/>
            <a:ext cx="892175" cy="174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8" name="矩形 394337"/>
          <p:cNvSpPr/>
          <p:nvPr userDrawn="1"/>
        </p:nvSpPr>
        <p:spPr>
          <a:xfrm flipH="1" flipV="1">
            <a:off x="178276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9" name="矩形 394338"/>
          <p:cNvSpPr/>
          <p:nvPr userDrawn="1"/>
        </p:nvSpPr>
        <p:spPr>
          <a:xfrm flipH="1" flipV="1">
            <a:off x="198596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0" name="矩形 394339"/>
          <p:cNvSpPr/>
          <p:nvPr userDrawn="1"/>
        </p:nvSpPr>
        <p:spPr>
          <a:xfrm flipH="1" flipV="1">
            <a:off x="2082800" y="4438650"/>
            <a:ext cx="892175" cy="174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1" name="矩形 394340"/>
          <p:cNvSpPr/>
          <p:nvPr userDrawn="1"/>
        </p:nvSpPr>
        <p:spPr>
          <a:xfrm flipH="1" flipV="1">
            <a:off x="228123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2" name="矩形 394341"/>
          <p:cNvSpPr/>
          <p:nvPr userDrawn="1"/>
        </p:nvSpPr>
        <p:spPr>
          <a:xfrm flipH="1" flipV="1">
            <a:off x="2181225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3" name="矩形 394342"/>
          <p:cNvSpPr/>
          <p:nvPr userDrawn="1"/>
        </p:nvSpPr>
        <p:spPr>
          <a:xfrm flipH="1" flipV="1">
            <a:off x="7937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4" name="矩形 394343"/>
          <p:cNvSpPr/>
          <p:nvPr userDrawn="1"/>
        </p:nvSpPr>
        <p:spPr>
          <a:xfrm flipH="1" flipV="1">
            <a:off x="89058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5" name="矩形 394344"/>
          <p:cNvSpPr/>
          <p:nvPr userDrawn="1"/>
        </p:nvSpPr>
        <p:spPr>
          <a:xfrm flipH="1" flipV="1">
            <a:off x="1089025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6" name="矩形 394345"/>
          <p:cNvSpPr/>
          <p:nvPr userDrawn="1"/>
        </p:nvSpPr>
        <p:spPr>
          <a:xfrm flipH="1" flipV="1">
            <a:off x="989013" y="4438650"/>
            <a:ext cx="892175" cy="53975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9" name="矩形 394348"/>
          <p:cNvSpPr/>
          <p:nvPr userDrawn="1"/>
        </p:nvSpPr>
        <p:spPr>
          <a:xfrm flipH="1" flipV="1">
            <a:off x="148748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52" name="矩形 394351"/>
          <p:cNvSpPr/>
          <p:nvPr userDrawn="1"/>
        </p:nvSpPr>
        <p:spPr>
          <a:xfrm flipH="1" flipV="1">
            <a:off x="96838" y="4438650"/>
            <a:ext cx="892175" cy="53975"/>
          </a:xfrm>
          <a:prstGeom prst="rect">
            <a:avLst/>
          </a:prstGeom>
          <a:solidFill>
            <a:srgbClr val="CCE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55" name="矩形 394354"/>
          <p:cNvSpPr/>
          <p:nvPr userDrawn="1"/>
        </p:nvSpPr>
        <p:spPr>
          <a:xfrm flipH="1" flipV="1">
            <a:off x="398463" y="4438650"/>
            <a:ext cx="892175" cy="53975"/>
          </a:xfrm>
          <a:prstGeom prst="rect">
            <a:avLst/>
          </a:prstGeom>
          <a:solidFill>
            <a:srgbClr val="99C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59" name="矩形 394358"/>
          <p:cNvSpPr/>
          <p:nvPr userDrawn="1"/>
        </p:nvSpPr>
        <p:spPr>
          <a:xfrm flipH="1" flipV="1">
            <a:off x="377190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0" name="矩形 394359"/>
          <p:cNvSpPr/>
          <p:nvPr userDrawn="1"/>
        </p:nvSpPr>
        <p:spPr>
          <a:xfrm flipH="1" flipV="1">
            <a:off x="386873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2" name="矩形 394361"/>
          <p:cNvSpPr/>
          <p:nvPr userDrawn="1"/>
        </p:nvSpPr>
        <p:spPr>
          <a:xfrm flipH="1" flipV="1">
            <a:off x="29781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3" name="矩形 394362"/>
          <p:cNvSpPr/>
          <p:nvPr userDrawn="1"/>
        </p:nvSpPr>
        <p:spPr>
          <a:xfrm flipH="1" flipV="1">
            <a:off x="3074988" y="4438650"/>
            <a:ext cx="892175" cy="17463"/>
          </a:xfrm>
          <a:prstGeom prst="rect">
            <a:avLst/>
          </a:prstGeom>
          <a:solidFill>
            <a:srgbClr val="CCE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4" name="矩形 394363"/>
          <p:cNvSpPr/>
          <p:nvPr userDrawn="1"/>
        </p:nvSpPr>
        <p:spPr>
          <a:xfrm flipH="1" flipV="1">
            <a:off x="3273425" y="4438650"/>
            <a:ext cx="892175" cy="174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5" name="矩形 394364"/>
          <p:cNvSpPr/>
          <p:nvPr userDrawn="1"/>
        </p:nvSpPr>
        <p:spPr>
          <a:xfrm flipH="1" flipV="1">
            <a:off x="317341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6" name="矩形 394365"/>
          <p:cNvSpPr/>
          <p:nvPr userDrawn="1"/>
        </p:nvSpPr>
        <p:spPr>
          <a:xfrm flipH="1" flipV="1">
            <a:off x="337661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7" name="矩形 394366"/>
          <p:cNvSpPr/>
          <p:nvPr userDrawn="1"/>
        </p:nvSpPr>
        <p:spPr>
          <a:xfrm flipH="1" flipV="1">
            <a:off x="3473450" y="4438650"/>
            <a:ext cx="892175" cy="53975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0" name="矩形 394369"/>
          <p:cNvSpPr/>
          <p:nvPr userDrawn="1"/>
        </p:nvSpPr>
        <p:spPr>
          <a:xfrm flipH="1" flipV="1">
            <a:off x="218440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1" name="矩形 394370"/>
          <p:cNvSpPr/>
          <p:nvPr userDrawn="1"/>
        </p:nvSpPr>
        <p:spPr>
          <a:xfrm flipH="1" flipV="1">
            <a:off x="228123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2" name="矩形 394371"/>
          <p:cNvSpPr/>
          <p:nvPr userDrawn="1"/>
        </p:nvSpPr>
        <p:spPr>
          <a:xfrm flipH="1" flipV="1">
            <a:off x="2479675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3" name="矩形 394372"/>
          <p:cNvSpPr/>
          <p:nvPr userDrawn="1"/>
        </p:nvSpPr>
        <p:spPr>
          <a:xfrm flipH="1" flipV="1">
            <a:off x="237966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4" name="矩形 394373"/>
          <p:cNvSpPr/>
          <p:nvPr userDrawn="1"/>
        </p:nvSpPr>
        <p:spPr>
          <a:xfrm flipH="1" flipV="1">
            <a:off x="2582863" y="4438650"/>
            <a:ext cx="892175" cy="1746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5" name="矩形 394374"/>
          <p:cNvSpPr/>
          <p:nvPr userDrawn="1"/>
        </p:nvSpPr>
        <p:spPr>
          <a:xfrm flipH="1" flipV="1">
            <a:off x="2679700" y="4438650"/>
            <a:ext cx="892175" cy="1746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6" name="矩形 394375"/>
          <p:cNvSpPr/>
          <p:nvPr userDrawn="1"/>
        </p:nvSpPr>
        <p:spPr>
          <a:xfrm flipH="1" flipV="1">
            <a:off x="2878138" y="4420870"/>
            <a:ext cx="892175" cy="53975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8" name="矩形 394377"/>
          <p:cNvSpPr/>
          <p:nvPr userDrawn="1"/>
        </p:nvSpPr>
        <p:spPr>
          <a:xfrm flipH="1" flipV="1">
            <a:off x="13906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9" name="矩形 394378"/>
          <p:cNvSpPr/>
          <p:nvPr userDrawn="1"/>
        </p:nvSpPr>
        <p:spPr>
          <a:xfrm flipH="1" flipV="1">
            <a:off x="1487488" y="4438650"/>
            <a:ext cx="892175" cy="53975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82" name="矩形 394381"/>
          <p:cNvSpPr/>
          <p:nvPr userDrawn="1"/>
        </p:nvSpPr>
        <p:spPr>
          <a:xfrm flipH="1" flipV="1">
            <a:off x="1789113" y="4438650"/>
            <a:ext cx="892175" cy="53975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83" name="矩形 394382"/>
          <p:cNvSpPr/>
          <p:nvPr userDrawn="1"/>
        </p:nvSpPr>
        <p:spPr>
          <a:xfrm flipH="1" flipV="1">
            <a:off x="18859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85" name="矩形 394384"/>
          <p:cNvSpPr/>
          <p:nvPr userDrawn="1"/>
        </p:nvSpPr>
        <p:spPr>
          <a:xfrm flipH="1" flipV="1">
            <a:off x="1981200" y="4420870"/>
            <a:ext cx="892175" cy="53975"/>
          </a:xfrm>
          <a:prstGeom prst="rect">
            <a:avLst/>
          </a:prstGeom>
          <a:solidFill>
            <a:srgbClr val="66C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1475" y="6012180"/>
            <a:ext cx="2505075" cy="723900"/>
          </a:xfrm>
          <a:prstGeom prst="rect">
            <a:avLst/>
          </a:prstGeom>
        </p:spPr>
      </p:pic>
    </p:spTree>
  </p:cSld>
  <p:clrMapOvr>
    <a:masterClrMapping/>
  </p:clrMapOvr>
  <p:hf hd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0" y="1276350"/>
            <a:ext cx="3886264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00537" y="1276350"/>
            <a:ext cx="3886264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72263" y="365125"/>
            <a:ext cx="2014538" cy="61595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926828" cy="61595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对象 8"/>
          <p:cNvGraphicFramePr/>
          <p:nvPr userDrawn="1"/>
        </p:nvGraphicFramePr>
        <p:xfrm>
          <a:off x="0" y="635"/>
          <a:ext cx="9144000" cy="6922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9" r:id="rId3" imgW="7607300" imgH="4895850" progId="Paint.Picture">
                  <p:embed/>
                </p:oleObj>
              </mc:Choice>
              <mc:Fallback>
                <p:oleObj r:id="rId3" imgW="7607300" imgH="4895850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635"/>
                        <a:ext cx="9144000" cy="6922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4315" name="矩形 394314"/>
          <p:cNvSpPr/>
          <p:nvPr userDrawn="1"/>
        </p:nvSpPr>
        <p:spPr>
          <a:xfrm flipH="1" flipV="1">
            <a:off x="23812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16" name="矩形 394315"/>
          <p:cNvSpPr/>
          <p:nvPr userDrawn="1"/>
        </p:nvSpPr>
        <p:spPr>
          <a:xfrm flipH="1" flipV="1">
            <a:off x="247808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24" name="矩形 394323"/>
          <p:cNvSpPr/>
          <p:nvPr userDrawn="1"/>
        </p:nvSpPr>
        <p:spPr>
          <a:xfrm flipH="1" flipV="1">
            <a:off x="2676525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26" name="矩形 394325"/>
          <p:cNvSpPr/>
          <p:nvPr userDrawn="1"/>
        </p:nvSpPr>
        <p:spPr>
          <a:xfrm flipH="1" flipV="1">
            <a:off x="257651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2" name="矩形 394331"/>
          <p:cNvSpPr/>
          <p:nvPr userDrawn="1"/>
        </p:nvSpPr>
        <p:spPr>
          <a:xfrm flipH="1" flipV="1">
            <a:off x="2876550" y="4438650"/>
            <a:ext cx="892175" cy="17463"/>
          </a:xfrm>
          <a:prstGeom prst="rect">
            <a:avLst/>
          </a:prstGeom>
          <a:solidFill>
            <a:srgbClr val="F8F8F8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3" name="矩形 394332"/>
          <p:cNvSpPr/>
          <p:nvPr userDrawn="1"/>
        </p:nvSpPr>
        <p:spPr>
          <a:xfrm flipH="1">
            <a:off x="2771775" y="4508500"/>
            <a:ext cx="892175" cy="17463"/>
          </a:xfrm>
          <a:prstGeom prst="rect">
            <a:avLst/>
          </a:prstGeom>
          <a:solidFill>
            <a:srgbClr val="F8F8F8"/>
          </a:solidFill>
          <a:ln w="9525">
            <a:noFill/>
          </a:ln>
        </p:spPr>
        <p:txBody>
          <a:bodyPr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4" name="矩形 394333"/>
          <p:cNvSpPr/>
          <p:nvPr userDrawn="1"/>
        </p:nvSpPr>
        <p:spPr>
          <a:xfrm flipH="1">
            <a:off x="2671763" y="4510088"/>
            <a:ext cx="892175" cy="17462"/>
          </a:xfrm>
          <a:prstGeom prst="rect">
            <a:avLst/>
          </a:prstGeom>
          <a:solidFill>
            <a:srgbClr val="F8F8F8"/>
          </a:solidFill>
          <a:ln w="9525">
            <a:noFill/>
          </a:ln>
        </p:spPr>
        <p:txBody>
          <a:bodyPr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5" name="矩形 394334"/>
          <p:cNvSpPr/>
          <p:nvPr userDrawn="1"/>
        </p:nvSpPr>
        <p:spPr>
          <a:xfrm flipH="1" flipV="1">
            <a:off x="158750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6" name="矩形 394335"/>
          <p:cNvSpPr/>
          <p:nvPr userDrawn="1"/>
        </p:nvSpPr>
        <p:spPr>
          <a:xfrm flipH="1" flipV="1">
            <a:off x="1684338" y="4438650"/>
            <a:ext cx="892175" cy="17463"/>
          </a:xfrm>
          <a:prstGeom prst="rect">
            <a:avLst/>
          </a:prstGeom>
          <a:solidFill>
            <a:srgbClr val="CCE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7" name="矩形 394336"/>
          <p:cNvSpPr/>
          <p:nvPr userDrawn="1"/>
        </p:nvSpPr>
        <p:spPr>
          <a:xfrm flipH="1" flipV="1">
            <a:off x="1882775" y="4438650"/>
            <a:ext cx="892175" cy="174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8" name="矩形 394337"/>
          <p:cNvSpPr/>
          <p:nvPr userDrawn="1"/>
        </p:nvSpPr>
        <p:spPr>
          <a:xfrm flipH="1" flipV="1">
            <a:off x="178276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39" name="矩形 394338"/>
          <p:cNvSpPr/>
          <p:nvPr userDrawn="1"/>
        </p:nvSpPr>
        <p:spPr>
          <a:xfrm flipH="1" flipV="1">
            <a:off x="198596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0" name="矩形 394339"/>
          <p:cNvSpPr/>
          <p:nvPr userDrawn="1"/>
        </p:nvSpPr>
        <p:spPr>
          <a:xfrm flipH="1" flipV="1">
            <a:off x="2082800" y="4438650"/>
            <a:ext cx="892175" cy="174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1" name="矩形 394340"/>
          <p:cNvSpPr/>
          <p:nvPr userDrawn="1"/>
        </p:nvSpPr>
        <p:spPr>
          <a:xfrm flipH="1" flipV="1">
            <a:off x="228123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2" name="矩形 394341"/>
          <p:cNvSpPr/>
          <p:nvPr userDrawn="1"/>
        </p:nvSpPr>
        <p:spPr>
          <a:xfrm flipH="1" flipV="1">
            <a:off x="2181225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3" name="矩形 394342"/>
          <p:cNvSpPr/>
          <p:nvPr userDrawn="1"/>
        </p:nvSpPr>
        <p:spPr>
          <a:xfrm flipH="1" flipV="1">
            <a:off x="7937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4" name="矩形 394343"/>
          <p:cNvSpPr/>
          <p:nvPr userDrawn="1"/>
        </p:nvSpPr>
        <p:spPr>
          <a:xfrm flipH="1" flipV="1">
            <a:off x="89058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5" name="矩形 394344"/>
          <p:cNvSpPr/>
          <p:nvPr userDrawn="1"/>
        </p:nvSpPr>
        <p:spPr>
          <a:xfrm flipH="1" flipV="1">
            <a:off x="1089025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6" name="矩形 394345"/>
          <p:cNvSpPr/>
          <p:nvPr userDrawn="1"/>
        </p:nvSpPr>
        <p:spPr>
          <a:xfrm flipH="1" flipV="1">
            <a:off x="989013" y="4438650"/>
            <a:ext cx="892175" cy="53975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49" name="矩形 394348"/>
          <p:cNvSpPr/>
          <p:nvPr userDrawn="1"/>
        </p:nvSpPr>
        <p:spPr>
          <a:xfrm flipH="1" flipV="1">
            <a:off x="148748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52" name="矩形 394351"/>
          <p:cNvSpPr/>
          <p:nvPr userDrawn="1"/>
        </p:nvSpPr>
        <p:spPr>
          <a:xfrm flipH="1" flipV="1">
            <a:off x="96838" y="4438650"/>
            <a:ext cx="892175" cy="53975"/>
          </a:xfrm>
          <a:prstGeom prst="rect">
            <a:avLst/>
          </a:prstGeom>
          <a:solidFill>
            <a:srgbClr val="CCE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55" name="矩形 394354"/>
          <p:cNvSpPr/>
          <p:nvPr userDrawn="1"/>
        </p:nvSpPr>
        <p:spPr>
          <a:xfrm flipH="1" flipV="1">
            <a:off x="398463" y="4438650"/>
            <a:ext cx="892175" cy="53975"/>
          </a:xfrm>
          <a:prstGeom prst="rect">
            <a:avLst/>
          </a:prstGeom>
          <a:solidFill>
            <a:srgbClr val="99C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59" name="矩形 394358"/>
          <p:cNvSpPr/>
          <p:nvPr userDrawn="1"/>
        </p:nvSpPr>
        <p:spPr>
          <a:xfrm flipH="1" flipV="1">
            <a:off x="377190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0" name="矩形 394359"/>
          <p:cNvSpPr/>
          <p:nvPr userDrawn="1"/>
        </p:nvSpPr>
        <p:spPr>
          <a:xfrm flipH="1" flipV="1">
            <a:off x="386873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2" name="矩形 394361"/>
          <p:cNvSpPr/>
          <p:nvPr userDrawn="1"/>
        </p:nvSpPr>
        <p:spPr>
          <a:xfrm flipH="1" flipV="1">
            <a:off x="29781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3" name="矩形 394362"/>
          <p:cNvSpPr/>
          <p:nvPr userDrawn="1"/>
        </p:nvSpPr>
        <p:spPr>
          <a:xfrm flipH="1" flipV="1">
            <a:off x="3074988" y="4438650"/>
            <a:ext cx="892175" cy="17463"/>
          </a:xfrm>
          <a:prstGeom prst="rect">
            <a:avLst/>
          </a:prstGeom>
          <a:solidFill>
            <a:srgbClr val="CCE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4" name="矩形 394363"/>
          <p:cNvSpPr/>
          <p:nvPr userDrawn="1"/>
        </p:nvSpPr>
        <p:spPr>
          <a:xfrm flipH="1" flipV="1">
            <a:off x="3273425" y="4438650"/>
            <a:ext cx="892175" cy="174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5" name="矩形 394364"/>
          <p:cNvSpPr/>
          <p:nvPr userDrawn="1"/>
        </p:nvSpPr>
        <p:spPr>
          <a:xfrm flipH="1" flipV="1">
            <a:off x="317341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6" name="矩形 394365"/>
          <p:cNvSpPr/>
          <p:nvPr userDrawn="1"/>
        </p:nvSpPr>
        <p:spPr>
          <a:xfrm flipH="1" flipV="1">
            <a:off x="337661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67" name="矩形 394366"/>
          <p:cNvSpPr/>
          <p:nvPr userDrawn="1"/>
        </p:nvSpPr>
        <p:spPr>
          <a:xfrm flipH="1" flipV="1">
            <a:off x="3473450" y="4438650"/>
            <a:ext cx="892175" cy="53975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0" name="矩形 394369"/>
          <p:cNvSpPr/>
          <p:nvPr userDrawn="1"/>
        </p:nvSpPr>
        <p:spPr>
          <a:xfrm flipH="1" flipV="1">
            <a:off x="218440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1" name="矩形 394370"/>
          <p:cNvSpPr/>
          <p:nvPr userDrawn="1"/>
        </p:nvSpPr>
        <p:spPr>
          <a:xfrm flipH="1" flipV="1">
            <a:off x="2281238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2" name="矩形 394371"/>
          <p:cNvSpPr/>
          <p:nvPr userDrawn="1"/>
        </p:nvSpPr>
        <p:spPr>
          <a:xfrm flipH="1" flipV="1">
            <a:off x="2479675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3" name="矩形 394372"/>
          <p:cNvSpPr/>
          <p:nvPr userDrawn="1"/>
        </p:nvSpPr>
        <p:spPr>
          <a:xfrm flipH="1" flipV="1">
            <a:off x="2379663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4" name="矩形 394373"/>
          <p:cNvSpPr/>
          <p:nvPr userDrawn="1"/>
        </p:nvSpPr>
        <p:spPr>
          <a:xfrm flipH="1" flipV="1">
            <a:off x="2582863" y="4438650"/>
            <a:ext cx="892175" cy="1746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5" name="矩形 394374"/>
          <p:cNvSpPr/>
          <p:nvPr userDrawn="1"/>
        </p:nvSpPr>
        <p:spPr>
          <a:xfrm flipH="1" flipV="1">
            <a:off x="2679700" y="4438650"/>
            <a:ext cx="892175" cy="1746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6" name="矩形 394375"/>
          <p:cNvSpPr/>
          <p:nvPr userDrawn="1"/>
        </p:nvSpPr>
        <p:spPr>
          <a:xfrm flipH="1" flipV="1">
            <a:off x="2878138" y="4420870"/>
            <a:ext cx="892175" cy="53975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8" name="矩形 394377"/>
          <p:cNvSpPr/>
          <p:nvPr userDrawn="1"/>
        </p:nvSpPr>
        <p:spPr>
          <a:xfrm flipH="1" flipV="1">
            <a:off x="13906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79" name="矩形 394378"/>
          <p:cNvSpPr/>
          <p:nvPr userDrawn="1"/>
        </p:nvSpPr>
        <p:spPr>
          <a:xfrm flipH="1" flipV="1">
            <a:off x="1487488" y="4438650"/>
            <a:ext cx="892175" cy="53975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82" name="矩形 394381"/>
          <p:cNvSpPr/>
          <p:nvPr userDrawn="1"/>
        </p:nvSpPr>
        <p:spPr>
          <a:xfrm flipH="1" flipV="1">
            <a:off x="1789113" y="4438650"/>
            <a:ext cx="892175" cy="53975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83" name="矩形 394382"/>
          <p:cNvSpPr/>
          <p:nvPr userDrawn="1"/>
        </p:nvSpPr>
        <p:spPr>
          <a:xfrm flipH="1" flipV="1">
            <a:off x="1885950" y="4438650"/>
            <a:ext cx="892175" cy="17463"/>
          </a:xfrm>
          <a:prstGeom prst="rect">
            <a:avLst/>
          </a:prstGeom>
          <a:solidFill>
            <a:srgbClr val="A6E4F0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4385" name="矩形 394384"/>
          <p:cNvSpPr/>
          <p:nvPr userDrawn="1"/>
        </p:nvSpPr>
        <p:spPr>
          <a:xfrm flipH="1" flipV="1">
            <a:off x="1981200" y="4420870"/>
            <a:ext cx="892175" cy="53975"/>
          </a:xfrm>
          <a:prstGeom prst="rect">
            <a:avLst/>
          </a:prstGeom>
          <a:solidFill>
            <a:srgbClr val="66CCFF"/>
          </a:solidFill>
          <a:ln w="9525">
            <a:noFill/>
          </a:ln>
        </p:spPr>
        <p:txBody>
          <a:bodyPr rot="10800000" wrap="none" anchor="ctr"/>
          <a:lstStyle/>
          <a:p>
            <a:pPr lvl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1475" y="6012180"/>
            <a:ext cx="2505075" cy="723900"/>
          </a:xfrm>
          <a:prstGeom prst="rect">
            <a:avLst/>
          </a:prstGeom>
        </p:spPr>
      </p:pic>
    </p:spTree>
  </p:cSld>
  <p:clrMapOvr>
    <a:masterClrMapping/>
  </p:clrMapOvr>
  <p:hf hd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0" y="1276350"/>
            <a:ext cx="3886264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00537" y="1276350"/>
            <a:ext cx="3886264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72263" y="365125"/>
            <a:ext cx="2014538" cy="61595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926828" cy="61595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vmlDrawing" Target="../drawings/vmlDrawing3.v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w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oleObject" Target="../embeddings/oleObject3.bin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vmlDrawing" Target="../drawings/vmlDrawing5.v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1.wmf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oleObject" Target="../embeddings/oleObject5.bin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vmlDrawing" Target="../drawings/vmlDrawing7.v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35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1.wmf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oleObject" Target="../embeddings/oleObject7.bin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vmlDrawing" Target="../drawings/vmlDrawing9.v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46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image" Target="../media/image1.wmf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oleObject" Target="../embeddings/oleObject9.bin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vmlDrawing" Target="../drawings/vmlDrawing11.v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57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image" Target="../media/image1.wmf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oleObject" Target="../embeddings/oleObject11.bin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vmlDrawing" Target="../drawings/vmlDrawing13.v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68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image" Target="../media/image1.wmf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oleObject" Target="../embeddings/oleObject13.bin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vmlDrawing" Target="../drawings/vmlDrawing15.v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79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image" Target="../media/image1.wmf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oleObject" Target="../embeddings/oleObject15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 userDrawn="1"/>
        </p:nvGraphicFramePr>
        <p:xfrm>
          <a:off x="-104140" y="-635"/>
          <a:ext cx="924814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r:id="rId14" imgW="6470650" imgH="4857750" progId="Paint.Picture">
                  <p:embed/>
                </p:oleObj>
              </mc:Choice>
              <mc:Fallback>
                <p:oleObj r:id="rId14" imgW="6470650" imgH="48577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-104140" y="-635"/>
                        <a:ext cx="924814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3230" name="文本占位符 393229"/>
          <p:cNvSpPr>
            <a:spLocks noGrp="1"/>
          </p:cNvSpPr>
          <p:nvPr>
            <p:ph type="body" idx="1"/>
          </p:nvPr>
        </p:nvSpPr>
        <p:spPr>
          <a:xfrm>
            <a:off x="755650" y="1276350"/>
            <a:ext cx="7931150" cy="52482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393255" name="文本框 393254"/>
          <p:cNvSpPr txBox="1"/>
          <p:nvPr userDrawn="1"/>
        </p:nvSpPr>
        <p:spPr>
          <a:xfrm>
            <a:off x="2195513" y="260350"/>
            <a:ext cx="6948487" cy="611188"/>
          </a:xfrm>
          <a:prstGeom prst="rect">
            <a:avLst/>
          </a:prstGeom>
          <a:noFill/>
          <a:ln w="9525">
            <a:noFill/>
          </a:ln>
          <a:effectLst>
            <a:outerShdw dist="107763" dir="2699999" algn="ctr" rotWithShape="0">
              <a:schemeClr val="tx1">
                <a:alpha val="50000"/>
              </a:schemeClr>
            </a:outerShdw>
          </a:effectLst>
        </p:spPr>
        <p:txBody>
          <a:bodyPr anchor="b"/>
          <a:lstStyle/>
          <a:p>
            <a:pPr lvl="0" algn="ctr">
              <a:spcBef>
                <a:spcPct val="50000"/>
              </a:spcBef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marL="0" lvl="0" indent="0" algn="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600" b="0" i="0" u="none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Blip>
          <a:blip r:embed="rId16"/>
        </a:buBlip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Blip>
          <a:blip r:embed="rId17"/>
        </a:buBlip>
        <a:defRPr sz="24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Tx/>
        <a:buFontTx/>
        <a:buBlip>
          <a:blip r:embed="rId18"/>
        </a:buBlip>
        <a:defRPr sz="2000" b="1" i="0" u="none" kern="1200" baseline="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Tx/>
        <a:buFont typeface="Wingdings" panose="05000000000000000000" pitchFamily="2" charset="2"/>
        <a:buChar char="Ø"/>
        <a:defRPr sz="18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 userDrawn="1"/>
        </p:nvGraphicFramePr>
        <p:xfrm>
          <a:off x="-104140" y="-635"/>
          <a:ext cx="924814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r:id="rId14" imgW="6470650" imgH="4857750" progId="Paint.Picture">
                  <p:embed/>
                </p:oleObj>
              </mc:Choice>
              <mc:Fallback>
                <p:oleObj r:id="rId14" imgW="6470650" imgH="48577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-104140" y="-635"/>
                        <a:ext cx="924814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3230" name="文本占位符 393229"/>
          <p:cNvSpPr>
            <a:spLocks noGrp="1"/>
          </p:cNvSpPr>
          <p:nvPr>
            <p:ph type="body" idx="1"/>
          </p:nvPr>
        </p:nvSpPr>
        <p:spPr>
          <a:xfrm>
            <a:off x="755650" y="1276350"/>
            <a:ext cx="7931150" cy="52482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393255" name="文本框 393254"/>
          <p:cNvSpPr txBox="1"/>
          <p:nvPr userDrawn="1"/>
        </p:nvSpPr>
        <p:spPr>
          <a:xfrm>
            <a:off x="2195513" y="260350"/>
            <a:ext cx="6948487" cy="611188"/>
          </a:xfrm>
          <a:prstGeom prst="rect">
            <a:avLst/>
          </a:prstGeom>
          <a:noFill/>
          <a:ln w="9525">
            <a:noFill/>
          </a:ln>
          <a:effectLst>
            <a:outerShdw dist="107763" dir="2699999" algn="ctr" rotWithShape="0">
              <a:schemeClr val="tx1">
                <a:alpha val="50000"/>
              </a:schemeClr>
            </a:outerShdw>
          </a:effectLst>
        </p:spPr>
        <p:txBody>
          <a:bodyPr anchor="b"/>
          <a:lstStyle/>
          <a:p>
            <a:pPr lvl="0" algn="ctr">
              <a:spcBef>
                <a:spcPct val="50000"/>
              </a:spcBef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marL="0" lvl="0" indent="0" algn="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600" b="0" i="0" u="none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Blip>
          <a:blip r:embed="rId16"/>
        </a:buBlip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Blip>
          <a:blip r:embed="rId17"/>
        </a:buBlip>
        <a:defRPr sz="24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Tx/>
        <a:buFontTx/>
        <a:buBlip>
          <a:blip r:embed="rId18"/>
        </a:buBlip>
        <a:defRPr sz="2000" b="1" i="0" u="none" kern="1200" baseline="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Tx/>
        <a:buFont typeface="Wingdings" panose="05000000000000000000" pitchFamily="2" charset="2"/>
        <a:buChar char="Ø"/>
        <a:defRPr sz="18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 userDrawn="1"/>
        </p:nvGraphicFramePr>
        <p:xfrm>
          <a:off x="-104140" y="-635"/>
          <a:ext cx="924814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" r:id="rId14" imgW="6470650" imgH="4857750" progId="Paint.Picture">
                  <p:embed/>
                </p:oleObj>
              </mc:Choice>
              <mc:Fallback>
                <p:oleObj r:id="rId14" imgW="6470650" imgH="48577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-104140" y="-635"/>
                        <a:ext cx="924814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3230" name="文本占位符 393229"/>
          <p:cNvSpPr>
            <a:spLocks noGrp="1"/>
          </p:cNvSpPr>
          <p:nvPr>
            <p:ph type="body" idx="1"/>
          </p:nvPr>
        </p:nvSpPr>
        <p:spPr>
          <a:xfrm>
            <a:off x="755650" y="1276350"/>
            <a:ext cx="7931150" cy="52482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393255" name="文本框 393254"/>
          <p:cNvSpPr txBox="1"/>
          <p:nvPr userDrawn="1"/>
        </p:nvSpPr>
        <p:spPr>
          <a:xfrm>
            <a:off x="2195513" y="260350"/>
            <a:ext cx="6948487" cy="611188"/>
          </a:xfrm>
          <a:prstGeom prst="rect">
            <a:avLst/>
          </a:prstGeom>
          <a:noFill/>
          <a:ln w="9525">
            <a:noFill/>
          </a:ln>
          <a:effectLst>
            <a:outerShdw dist="107763" dir="2699999" algn="ctr" rotWithShape="0">
              <a:schemeClr val="tx1">
                <a:alpha val="50000"/>
              </a:schemeClr>
            </a:outerShdw>
          </a:effectLst>
        </p:spPr>
        <p:txBody>
          <a:bodyPr anchor="b"/>
          <a:lstStyle/>
          <a:p>
            <a:pPr lvl="0" algn="ctr">
              <a:spcBef>
                <a:spcPct val="50000"/>
              </a:spcBef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marL="0" lvl="0" indent="0" algn="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600" b="0" i="0" u="none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Blip>
          <a:blip r:embed="rId16"/>
        </a:buBlip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Blip>
          <a:blip r:embed="rId17"/>
        </a:buBlip>
        <a:defRPr sz="24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Tx/>
        <a:buFontTx/>
        <a:buBlip>
          <a:blip r:embed="rId18"/>
        </a:buBlip>
        <a:defRPr sz="2000" b="1" i="0" u="none" kern="1200" baseline="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Tx/>
        <a:buFont typeface="Wingdings" panose="05000000000000000000" pitchFamily="2" charset="2"/>
        <a:buChar char="Ø"/>
        <a:defRPr sz="18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 userDrawn="1"/>
        </p:nvGraphicFramePr>
        <p:xfrm>
          <a:off x="-104140" y="-635"/>
          <a:ext cx="924814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3" r:id="rId14" imgW="6470650" imgH="4857750" progId="Paint.Picture">
                  <p:embed/>
                </p:oleObj>
              </mc:Choice>
              <mc:Fallback>
                <p:oleObj r:id="rId14" imgW="6470650" imgH="48577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-104140" y="-635"/>
                        <a:ext cx="924814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3230" name="文本占位符 393229"/>
          <p:cNvSpPr>
            <a:spLocks noGrp="1"/>
          </p:cNvSpPr>
          <p:nvPr>
            <p:ph type="body" idx="1"/>
          </p:nvPr>
        </p:nvSpPr>
        <p:spPr>
          <a:xfrm>
            <a:off x="755650" y="1276350"/>
            <a:ext cx="7931150" cy="52482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393255" name="文本框 393254"/>
          <p:cNvSpPr txBox="1"/>
          <p:nvPr userDrawn="1"/>
        </p:nvSpPr>
        <p:spPr>
          <a:xfrm>
            <a:off x="2195513" y="260350"/>
            <a:ext cx="6948487" cy="611188"/>
          </a:xfrm>
          <a:prstGeom prst="rect">
            <a:avLst/>
          </a:prstGeom>
          <a:noFill/>
          <a:ln w="9525">
            <a:noFill/>
          </a:ln>
          <a:effectLst>
            <a:outerShdw dist="107763" dir="2699999" algn="ctr" rotWithShape="0">
              <a:schemeClr val="tx1">
                <a:alpha val="50000"/>
              </a:schemeClr>
            </a:outerShdw>
          </a:effectLst>
        </p:spPr>
        <p:txBody>
          <a:bodyPr anchor="b"/>
          <a:lstStyle/>
          <a:p>
            <a:pPr lvl="0" algn="ctr">
              <a:spcBef>
                <a:spcPct val="50000"/>
              </a:spcBef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dt="0"/>
  <p:txStyles>
    <p:titleStyle>
      <a:lvl1pPr marL="0" lvl="0" indent="0" algn="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600" b="0" i="0" u="none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Blip>
          <a:blip r:embed="rId16"/>
        </a:buBlip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Blip>
          <a:blip r:embed="rId17"/>
        </a:buBlip>
        <a:defRPr sz="24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Tx/>
        <a:buFontTx/>
        <a:buBlip>
          <a:blip r:embed="rId18"/>
        </a:buBlip>
        <a:defRPr sz="2000" b="1" i="0" u="none" kern="1200" baseline="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Tx/>
        <a:buFont typeface="Wingdings" panose="05000000000000000000" pitchFamily="2" charset="2"/>
        <a:buChar char="Ø"/>
        <a:defRPr sz="18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 userDrawn="1"/>
        </p:nvGraphicFramePr>
        <p:xfrm>
          <a:off x="-104140" y="-635"/>
          <a:ext cx="924814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1" r:id="rId14" imgW="6470650" imgH="4857750" progId="Paint.Picture">
                  <p:embed/>
                </p:oleObj>
              </mc:Choice>
              <mc:Fallback>
                <p:oleObj r:id="rId14" imgW="6470650" imgH="48577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-104140" y="-635"/>
                        <a:ext cx="924814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3230" name="文本占位符 393229"/>
          <p:cNvSpPr>
            <a:spLocks noGrp="1"/>
          </p:cNvSpPr>
          <p:nvPr>
            <p:ph type="body" idx="1"/>
          </p:nvPr>
        </p:nvSpPr>
        <p:spPr>
          <a:xfrm>
            <a:off x="755650" y="1276350"/>
            <a:ext cx="7931150" cy="52482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393255" name="文本框 393254"/>
          <p:cNvSpPr txBox="1"/>
          <p:nvPr userDrawn="1"/>
        </p:nvSpPr>
        <p:spPr>
          <a:xfrm>
            <a:off x="2195513" y="260350"/>
            <a:ext cx="6948487" cy="611188"/>
          </a:xfrm>
          <a:prstGeom prst="rect">
            <a:avLst/>
          </a:prstGeom>
          <a:noFill/>
          <a:ln w="9525">
            <a:noFill/>
          </a:ln>
          <a:effectLst>
            <a:outerShdw dist="107763" dir="2699999" algn="ctr" rotWithShape="0">
              <a:schemeClr val="tx1">
                <a:alpha val="50000"/>
              </a:schemeClr>
            </a:outerShdw>
          </a:effectLst>
        </p:spPr>
        <p:txBody>
          <a:bodyPr anchor="b"/>
          <a:lstStyle/>
          <a:p>
            <a:pPr lvl="0" algn="ctr">
              <a:spcBef>
                <a:spcPct val="50000"/>
              </a:spcBef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dt="0"/>
  <p:txStyles>
    <p:titleStyle>
      <a:lvl1pPr marL="0" lvl="0" indent="0" algn="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600" b="0" i="0" u="none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Blip>
          <a:blip r:embed="rId16"/>
        </a:buBlip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Blip>
          <a:blip r:embed="rId17"/>
        </a:buBlip>
        <a:defRPr sz="24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Tx/>
        <a:buFontTx/>
        <a:buBlip>
          <a:blip r:embed="rId18"/>
        </a:buBlip>
        <a:defRPr sz="2000" b="1" i="0" u="none" kern="1200" baseline="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Tx/>
        <a:buFont typeface="Wingdings" panose="05000000000000000000" pitchFamily="2" charset="2"/>
        <a:buChar char="Ø"/>
        <a:defRPr sz="18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 userDrawn="1"/>
        </p:nvGraphicFramePr>
        <p:xfrm>
          <a:off x="-104140" y="-635"/>
          <a:ext cx="924814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9" r:id="rId14" imgW="6470650" imgH="4857750" progId="Paint.Picture">
                  <p:embed/>
                </p:oleObj>
              </mc:Choice>
              <mc:Fallback>
                <p:oleObj r:id="rId14" imgW="6470650" imgH="48577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-104140" y="-635"/>
                        <a:ext cx="924814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3230" name="文本占位符 393229"/>
          <p:cNvSpPr>
            <a:spLocks noGrp="1"/>
          </p:cNvSpPr>
          <p:nvPr>
            <p:ph type="body" idx="1"/>
          </p:nvPr>
        </p:nvSpPr>
        <p:spPr>
          <a:xfrm>
            <a:off x="755650" y="1276350"/>
            <a:ext cx="7931150" cy="52482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393255" name="文本框 393254"/>
          <p:cNvSpPr txBox="1"/>
          <p:nvPr userDrawn="1"/>
        </p:nvSpPr>
        <p:spPr>
          <a:xfrm>
            <a:off x="2195513" y="260350"/>
            <a:ext cx="6948487" cy="611188"/>
          </a:xfrm>
          <a:prstGeom prst="rect">
            <a:avLst/>
          </a:prstGeom>
          <a:noFill/>
          <a:ln w="9525">
            <a:noFill/>
          </a:ln>
          <a:effectLst>
            <a:outerShdw dist="107763" dir="2699999" algn="ctr" rotWithShape="0">
              <a:schemeClr val="tx1">
                <a:alpha val="50000"/>
              </a:schemeClr>
            </a:outerShdw>
          </a:effectLst>
        </p:spPr>
        <p:txBody>
          <a:bodyPr anchor="b"/>
          <a:lstStyle/>
          <a:p>
            <a:pPr lvl="0" algn="ctr">
              <a:spcBef>
                <a:spcPct val="50000"/>
              </a:spcBef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dt="0"/>
  <p:txStyles>
    <p:titleStyle>
      <a:lvl1pPr marL="0" lvl="0" indent="0" algn="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600" b="0" i="0" u="none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Blip>
          <a:blip r:embed="rId16"/>
        </a:buBlip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Blip>
          <a:blip r:embed="rId17"/>
        </a:buBlip>
        <a:defRPr sz="24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Tx/>
        <a:buFontTx/>
        <a:buBlip>
          <a:blip r:embed="rId18"/>
        </a:buBlip>
        <a:defRPr sz="2000" b="1" i="0" u="none" kern="1200" baseline="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Tx/>
        <a:buFont typeface="Wingdings" panose="05000000000000000000" pitchFamily="2" charset="2"/>
        <a:buChar char="Ø"/>
        <a:defRPr sz="18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 userDrawn="1"/>
        </p:nvGraphicFramePr>
        <p:xfrm>
          <a:off x="-104140" y="-635"/>
          <a:ext cx="924814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7" r:id="rId14" imgW="6470650" imgH="4857750" progId="Paint.Picture">
                  <p:embed/>
                </p:oleObj>
              </mc:Choice>
              <mc:Fallback>
                <p:oleObj r:id="rId14" imgW="6470650" imgH="48577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-104140" y="-635"/>
                        <a:ext cx="924814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3230" name="文本占位符 393229"/>
          <p:cNvSpPr>
            <a:spLocks noGrp="1"/>
          </p:cNvSpPr>
          <p:nvPr>
            <p:ph type="body" idx="1"/>
          </p:nvPr>
        </p:nvSpPr>
        <p:spPr>
          <a:xfrm>
            <a:off x="755650" y="1276350"/>
            <a:ext cx="7931150" cy="52482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393255" name="文本框 393254"/>
          <p:cNvSpPr txBox="1"/>
          <p:nvPr userDrawn="1"/>
        </p:nvSpPr>
        <p:spPr>
          <a:xfrm>
            <a:off x="2195513" y="260350"/>
            <a:ext cx="6948487" cy="611188"/>
          </a:xfrm>
          <a:prstGeom prst="rect">
            <a:avLst/>
          </a:prstGeom>
          <a:noFill/>
          <a:ln w="9525">
            <a:noFill/>
          </a:ln>
          <a:effectLst>
            <a:outerShdw dist="107763" dir="2699999" algn="ctr" rotWithShape="0">
              <a:schemeClr val="tx1">
                <a:alpha val="50000"/>
              </a:schemeClr>
            </a:outerShdw>
          </a:effectLst>
        </p:spPr>
        <p:txBody>
          <a:bodyPr anchor="b"/>
          <a:lstStyle/>
          <a:p>
            <a:pPr lvl="0" algn="ctr">
              <a:spcBef>
                <a:spcPct val="50000"/>
              </a:spcBef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dt="0"/>
  <p:txStyles>
    <p:titleStyle>
      <a:lvl1pPr marL="0" lvl="0" indent="0" algn="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600" b="0" i="0" u="none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Blip>
          <a:blip r:embed="rId16"/>
        </a:buBlip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Blip>
          <a:blip r:embed="rId17"/>
        </a:buBlip>
        <a:defRPr sz="24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Tx/>
        <a:buFontTx/>
        <a:buBlip>
          <a:blip r:embed="rId18"/>
        </a:buBlip>
        <a:defRPr sz="2000" b="1" i="0" u="none" kern="1200" baseline="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Tx/>
        <a:buFont typeface="Wingdings" panose="05000000000000000000" pitchFamily="2" charset="2"/>
        <a:buChar char="Ø"/>
        <a:defRPr sz="18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 userDrawn="1"/>
        </p:nvGraphicFramePr>
        <p:xfrm>
          <a:off x="-104140" y="-635"/>
          <a:ext cx="924814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5" r:id="rId14" imgW="6470650" imgH="4857750" progId="Paint.Picture">
                  <p:embed/>
                </p:oleObj>
              </mc:Choice>
              <mc:Fallback>
                <p:oleObj r:id="rId14" imgW="6470650" imgH="48577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-104140" y="-635"/>
                        <a:ext cx="924814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3230" name="文本占位符 393229"/>
          <p:cNvSpPr>
            <a:spLocks noGrp="1"/>
          </p:cNvSpPr>
          <p:nvPr>
            <p:ph type="body" idx="1"/>
          </p:nvPr>
        </p:nvSpPr>
        <p:spPr>
          <a:xfrm>
            <a:off x="755650" y="1276350"/>
            <a:ext cx="7931150" cy="52482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393255" name="文本框 393254"/>
          <p:cNvSpPr txBox="1"/>
          <p:nvPr userDrawn="1"/>
        </p:nvSpPr>
        <p:spPr>
          <a:xfrm>
            <a:off x="2195513" y="260350"/>
            <a:ext cx="6948487" cy="611188"/>
          </a:xfrm>
          <a:prstGeom prst="rect">
            <a:avLst/>
          </a:prstGeom>
          <a:noFill/>
          <a:ln w="9525">
            <a:noFill/>
          </a:ln>
          <a:effectLst>
            <a:outerShdw dist="107763" dir="2699999" algn="ctr" rotWithShape="0">
              <a:schemeClr val="tx1">
                <a:alpha val="50000"/>
              </a:schemeClr>
            </a:outerShdw>
          </a:effectLst>
        </p:spPr>
        <p:txBody>
          <a:bodyPr anchor="b"/>
          <a:lstStyle/>
          <a:p>
            <a:pPr lvl="0" algn="ctr">
              <a:spcBef>
                <a:spcPct val="50000"/>
              </a:spcBef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dt="0"/>
  <p:txStyles>
    <p:titleStyle>
      <a:lvl1pPr marL="0" lvl="0" indent="0" algn="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600" b="0" i="0" u="none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Blip>
          <a:blip r:embed="rId16"/>
        </a:buBlip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Blip>
          <a:blip r:embed="rId17"/>
        </a:buBlip>
        <a:defRPr sz="24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Tx/>
        <a:buFontTx/>
        <a:buBlip>
          <a:blip r:embed="rId18"/>
        </a:buBlip>
        <a:defRPr sz="2000" b="1" i="0" u="none" kern="1200" baseline="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Tx/>
        <a:buFont typeface="Wingdings" panose="05000000000000000000" pitchFamily="2" charset="2"/>
        <a:buChar char="Ø"/>
        <a:defRPr sz="18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1" i="0" u="none" kern="1200" baseline="0">
          <a:solidFill>
            <a:schemeClr val="tx1"/>
          </a:solidFill>
          <a:latin typeface="+mn-lt"/>
          <a:ea typeface="楷体_GB2312" pitchFamily="49" charset="-122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8" name="矩形 303107"/>
          <p:cNvSpPr/>
          <p:nvPr/>
        </p:nvSpPr>
        <p:spPr>
          <a:xfrm>
            <a:off x="395605" y="4653280"/>
            <a:ext cx="6842125" cy="864870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bg2"/>
            </a:outerShdw>
          </a:effectLst>
        </p:spPr>
        <p:txBody>
          <a:bodyPr/>
          <a:lstStyle>
            <a:lvl1pPr marL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4400" b="1" u="none" kern="1200" baseline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</a:defRPr>
            </a:lvl1pPr>
            <a:lvl2pPr marL="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Arial" panose="020B0604020202020204" pitchFamily="34" charset="0"/>
              <a:buNone/>
              <a:defRPr sz="4400" b="1" i="0" u="none" kern="1200" baseline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</a:defRPr>
            </a:lvl2pPr>
            <a:lvl3pPr marL="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defRPr sz="4400" b="1" i="0" u="none" kern="1200" baseline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</a:defRPr>
            </a:lvl3pPr>
            <a:lvl4pPr marL="0" lvl="3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 sz="4400" b="1" i="0" u="none" kern="1200" baseline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</a:defRPr>
            </a:lvl4pPr>
            <a:lvl5pPr marL="0" lvl="4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4400" b="1" i="0" u="none" kern="1200" baseline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</a:defRPr>
            </a:lvl5pPr>
          </a:lstStyle>
          <a:p>
            <a:pPr lvl="0" algn="l">
              <a:lnSpc>
                <a:spcPct val="90000"/>
              </a:lnSpc>
            </a:pPr>
            <a:r>
              <a:rPr lang="zh-CN" altLang="en-US"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ea typeface="宋体" panose="02010600030101010101" pitchFamily="2" charset="-122"/>
              </a:rPr>
              <a:t>线</a:t>
            </a:r>
            <a:r>
              <a:rPr lang="zh-CN" altLang="en-US" smtClean="0"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ea typeface="宋体" panose="02010600030101010101" pitchFamily="2" charset="-122"/>
              </a:rPr>
              <a:t>程</a:t>
            </a:r>
            <a:endParaRPr lang="zh-CN" altLang="en-US">
              <a:solidFill>
                <a:schemeClr val="tx1"/>
              </a:solidFill>
              <a:effectLst>
                <a:outerShdw blurRad="38100" dist="38100" dir="2700000">
                  <a:srgbClr val="FFFFFF"/>
                </a:outerShdw>
              </a:effectLst>
              <a:ea typeface="宋体" panose="02010600030101010101" pitchFamily="2" charset="-122"/>
            </a:endParaRPr>
          </a:p>
        </p:txBody>
      </p:sp>
      <p:sp>
        <p:nvSpPr>
          <p:cNvPr id="303109" name="标题 303108"/>
          <p:cNvSpPr>
            <a:spLocks noGrp="1"/>
          </p:cNvSpPr>
          <p:nvPr>
            <p:ph type="ctrTitle" idx="4294967295"/>
          </p:nvPr>
        </p:nvSpPr>
        <p:spPr>
          <a:xfrm>
            <a:off x="323850" y="3644900"/>
            <a:ext cx="2160588" cy="792163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/>
          <a:lstStyle>
            <a:lvl1pPr lvl="0" algn="ctr">
              <a:buClrTx/>
              <a:buSzTx/>
              <a:buFontTx/>
              <a:defRPr sz="4000">
                <a:solidFill>
                  <a:srgbClr val="FF9900"/>
                </a:solidFill>
                <a:ea typeface="Tahoma" panose="020B0604030504040204" pitchFamily="34" charset="0"/>
              </a:defRPr>
            </a:lvl1pPr>
          </a:lstStyle>
          <a:p>
            <a:pPr lvl="0" algn="l"/>
            <a:r>
              <a:rPr lang="zh-CN" altLang="en-US" sz="4400" b="1" dirty="0">
                <a:solidFill>
                  <a:srgbClr val="FF9933"/>
                </a:solidFill>
                <a:latin typeface="黑体" panose="02010609060101010101" pitchFamily="2" charset="-122"/>
              </a:rPr>
              <a:t>第八章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8" name="矩形 303107"/>
          <p:cNvSpPr/>
          <p:nvPr/>
        </p:nvSpPr>
        <p:spPr>
          <a:xfrm>
            <a:off x="395605" y="4653280"/>
            <a:ext cx="8606155" cy="864870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bg2"/>
            </a:outerShdw>
          </a:effectLst>
        </p:spPr>
        <p:txBody>
          <a:bodyPr/>
          <a:lstStyle>
            <a:lvl1pPr marL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4400" b="1" u="none" kern="1200" baseline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</a:defRPr>
            </a:lvl1pPr>
            <a:lvl2pPr marL="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Arial" panose="020B0604020202020204" pitchFamily="34" charset="0"/>
              <a:buNone/>
              <a:defRPr sz="4400" b="1" i="0" u="none" kern="1200" baseline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</a:defRPr>
            </a:lvl2pPr>
            <a:lvl3pPr marL="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defRPr sz="4400" b="1" i="0" u="none" kern="1200" baseline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</a:defRPr>
            </a:lvl3pPr>
            <a:lvl4pPr marL="0" lvl="3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 sz="4400" b="1" i="0" u="none" kern="1200" baseline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</a:defRPr>
            </a:lvl4pPr>
            <a:lvl5pPr marL="0" lvl="4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4400" b="1" i="0" u="none" kern="1200" baseline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</a:defRPr>
            </a:lvl5pPr>
          </a:lstStyle>
          <a:p>
            <a:pPr lvl="0" algn="l">
              <a:lnSpc>
                <a:spcPct val="90000"/>
              </a:lnSpc>
            </a:pPr>
            <a:r>
              <a:rPr lang="zh-CN" altLang="en-US"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ea typeface="宋体" panose="02010600030101010101" pitchFamily="2" charset="-122"/>
              </a:rPr>
              <a:t>线程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ea typeface="宋体" panose="02010600030101010101" pitchFamily="2" charset="-122"/>
              </a:rPr>
              <a:t>-java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ea typeface="宋体" panose="02010600030101010101" pitchFamily="2" charset="-122"/>
              </a:rPr>
              <a:t>的线程的创建</a:t>
            </a:r>
          </a:p>
        </p:txBody>
      </p:sp>
      <p:sp>
        <p:nvSpPr>
          <p:cNvPr id="303109" name="标题 303108"/>
          <p:cNvSpPr>
            <a:spLocks noGrp="1"/>
          </p:cNvSpPr>
          <p:nvPr>
            <p:ph type="ctrTitle" idx="4294967295"/>
          </p:nvPr>
        </p:nvSpPr>
        <p:spPr>
          <a:xfrm>
            <a:off x="323850" y="3644900"/>
            <a:ext cx="2160588" cy="792163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/>
          <a:lstStyle>
            <a:lvl1pPr lvl="0" algn="ctr">
              <a:buClrTx/>
              <a:buSzTx/>
              <a:buFontTx/>
              <a:defRPr sz="4000">
                <a:solidFill>
                  <a:srgbClr val="FF9900"/>
                </a:solidFill>
                <a:ea typeface="Tahoma" panose="020B0604030504040204" pitchFamily="34" charset="0"/>
              </a:defRPr>
            </a:lvl1pPr>
          </a:lstStyle>
          <a:p>
            <a:pPr lvl="0" algn="l"/>
            <a:r>
              <a:rPr lang="zh-CN" altLang="en-US" sz="4400" b="1" dirty="0">
                <a:solidFill>
                  <a:srgbClr val="FF9933"/>
                </a:solidFill>
                <a:latin typeface="黑体" panose="02010609060101010101" pitchFamily="2" charset="-122"/>
              </a:rPr>
              <a:t>第八章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标题 421889"/>
          <p:cNvSpPr>
            <a:spLocks noGrp="1"/>
          </p:cNvSpPr>
          <p:nvPr>
            <p:ph type="title"/>
          </p:nvPr>
        </p:nvSpPr>
        <p:spPr>
          <a:xfrm>
            <a:off x="1644650" y="260350"/>
            <a:ext cx="7391400" cy="563563"/>
          </a:xfrm>
          <a:noFill/>
          <a:ln>
            <a:noFill/>
          </a:ln>
        </p:spPr>
        <p:txBody>
          <a:bodyPr vert="horz" wrap="square" lIns="91440" tIns="45720" rIns="91440" bIns="45720" anchor="t"/>
          <a:lstStyle/>
          <a:p>
            <a:r>
              <a:rPr lang="zh-CN" altLang="en-US" b="1" dirty="0"/>
              <a:t>本节任务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179513" y="1340768"/>
            <a:ext cx="7632848" cy="4132580"/>
          </a:xfrm>
        </p:spPr>
        <p:txBody>
          <a:bodyPr/>
          <a:lstStyle/>
          <a:p>
            <a:r>
              <a:rPr lang="zh-CN" altLang="en-US"/>
              <a:t>1）继承Thread类创建线程</a:t>
            </a:r>
          </a:p>
          <a:p>
            <a:r>
              <a:rPr lang="zh-CN" altLang="en-US"/>
              <a:t>2）实现Runnable接口创建线程</a:t>
            </a:r>
          </a:p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3）使用Callable和Future创建线程</a:t>
            </a:r>
          </a:p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4）使用线程池例如用Executor框</a:t>
            </a:r>
            <a:r>
              <a:rPr lang="zh-CN" altLang="en-US" smtClean="0">
                <a:solidFill>
                  <a:schemeClr val="bg1">
                    <a:lumMod val="75000"/>
                  </a:schemeClr>
                </a:solidFill>
              </a:rPr>
              <a:t>架</a:t>
            </a:r>
            <a:endParaRPr lang="zh-CN" altLang="en-US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timg (1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384300"/>
            <a:ext cx="8519160" cy="48228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9" name="八边形 92168"/>
          <p:cNvSpPr/>
          <p:nvPr/>
        </p:nvSpPr>
        <p:spPr>
          <a:xfrm>
            <a:off x="755650" y="1268726"/>
            <a:ext cx="7417435" cy="999498"/>
          </a:xfrm>
          <a:prstGeom prst="octagon">
            <a:avLst>
              <a:gd name="adj" fmla="val 29287"/>
            </a:avLst>
          </a:prstGeom>
          <a:gradFill rotWithShape="1">
            <a:gsLst>
              <a:gs pos="0">
                <a:srgbClr val="CCFFCC"/>
              </a:gs>
              <a:gs pos="100000">
                <a:srgbClr val="FFFFFF"/>
              </a:gs>
            </a:gsLst>
            <a:lin ang="5400000" scaled="1"/>
            <a:tileRect/>
          </a:gra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ctr">
            <a:spAutoFit/>
          </a:bodyPr>
          <a:lstStyle/>
          <a:p>
            <a:pPr marL="342900" indent="-342900">
              <a:buClr>
                <a:srgbClr val="339966"/>
              </a:buClr>
              <a:buFont typeface="Wingdings" panose="05000000000000000000" pitchFamily="2" charset="2"/>
            </a:pPr>
            <a:r>
              <a:rPr lang="zh-CN" altLang="en-US" sz="4000">
                <a:sym typeface="+mn-ea"/>
              </a:rPr>
              <a:t>继承Thread类创建线程</a:t>
            </a:r>
            <a:endParaRPr lang="en-US" altLang="zh-CN" sz="4000" b="1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15695" y="2708910"/>
            <a:ext cx="6433820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宋体" panose="02010600030101010101" pitchFamily="2" charset="-122"/>
                <a:sym typeface="+mn-ea"/>
              </a:rPr>
              <a:t>扩展 </a:t>
            </a:r>
            <a:r>
              <a:rPr lang="en-US" altLang="zh-CN" sz="2800">
                <a:latin typeface="宋体" panose="02010600030101010101" pitchFamily="2" charset="-122"/>
                <a:sym typeface="+mn-ea"/>
              </a:rPr>
              <a:t>Thread</a:t>
            </a:r>
            <a:r>
              <a:rPr lang="zh-CN" altLang="en-US" sz="2800" dirty="0">
                <a:latin typeface="宋体" panose="02010600030101010101" pitchFamily="2" charset="-122"/>
                <a:sym typeface="+mn-ea"/>
              </a:rPr>
              <a:t>类，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宋体" panose="02010600030101010101" pitchFamily="2" charset="-122"/>
                <a:sym typeface="+mn-ea"/>
              </a:rPr>
              <a:t>重写父类的</a:t>
            </a:r>
            <a:r>
              <a:rPr lang="en-US" altLang="zh-CN" sz="2800">
                <a:latin typeface="宋体" panose="02010600030101010101" pitchFamily="2" charset="-122"/>
                <a:sym typeface="+mn-ea"/>
              </a:rPr>
              <a:t>run()</a:t>
            </a:r>
            <a:r>
              <a:rPr lang="zh-CN" altLang="en-US" sz="2800" dirty="0">
                <a:latin typeface="宋体" panose="02010600030101010101" pitchFamily="2" charset="-122"/>
                <a:sym typeface="+mn-ea"/>
              </a:rPr>
              <a:t>方法，规定线程的具体操作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28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800"/>
              <a:t>调用</a:t>
            </a:r>
            <a:r>
              <a:rPr lang="en-US" altLang="zh-CN" sz="2800"/>
              <a:t>Thread</a:t>
            </a:r>
            <a:r>
              <a:rPr lang="zh-CN" altLang="en-US" sz="2800"/>
              <a:t>类的</a:t>
            </a:r>
            <a:r>
              <a:rPr lang="en-US" altLang="zh-CN" sz="2800"/>
              <a:t>start()</a:t>
            </a:r>
            <a:r>
              <a:rPr lang="zh-CN" altLang="en-US" sz="2800"/>
              <a:t>方法启动线程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92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9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timg (1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384300"/>
            <a:ext cx="8519160" cy="4822825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323215" y="3284855"/>
            <a:ext cx="2736850" cy="151193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360" y="1124585"/>
            <a:ext cx="7931150" cy="5248275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 descr=")F0H1HOM(JACR5B@9QZRHYU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68300" y="1052830"/>
            <a:ext cx="8030210" cy="35198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 descr="_JFMTFB)60`V7F3Y~@L3XL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060" y="4940935"/>
            <a:ext cx="6381750" cy="13239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sym typeface="+mn-ea"/>
              </a:rPr>
              <a:t>使用</a:t>
            </a:r>
            <a:r>
              <a:rPr lang="en-US" altLang="zh-CN">
                <a:latin typeface="宋体" panose="02010600030101010101" pitchFamily="2" charset="-122"/>
                <a:sym typeface="+mn-ea"/>
              </a:rPr>
              <a:t>Thread</a:t>
            </a:r>
            <a:r>
              <a:rPr lang="zh-CN" altLang="en-US" dirty="0">
                <a:latin typeface="宋体" panose="02010600030101010101" pitchFamily="2" charset="-122"/>
                <a:sym typeface="+mn-ea"/>
              </a:rPr>
              <a:t>子类创建线程的优缺点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605" y="980440"/>
            <a:ext cx="7931150" cy="5248275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sym typeface="+mn-ea"/>
              </a:rPr>
              <a:t>优点：</a:t>
            </a:r>
          </a:p>
          <a:p>
            <a:pPr lvl="1"/>
            <a:r>
              <a:rPr lang="zh-CN" altLang="en-US" dirty="0">
                <a:latin typeface="宋体" panose="02010600030101010101" pitchFamily="2" charset="-122"/>
                <a:sym typeface="+mn-ea"/>
              </a:rPr>
              <a:t>可以在子类中增加新的成员变量，使线程具有某种属性</a:t>
            </a:r>
          </a:p>
          <a:p>
            <a:pPr lvl="1"/>
            <a:r>
              <a:rPr lang="zh-CN" altLang="en-US" dirty="0">
                <a:latin typeface="宋体" panose="02010600030101010101" pitchFamily="2" charset="-122"/>
                <a:sym typeface="+mn-ea"/>
              </a:rPr>
              <a:t>可以在子类中新增加方法，使线程具有某种功能。</a:t>
            </a:r>
          </a:p>
          <a:p>
            <a:r>
              <a:rPr lang="zh-CN" altLang="en-US" dirty="0">
                <a:latin typeface="宋体" panose="02010600030101010101" pitchFamily="2" charset="-122"/>
                <a:sym typeface="+mn-ea"/>
              </a:rPr>
              <a:t>缺点：</a:t>
            </a:r>
            <a:endParaRPr lang="zh-CN" altLang="en-US" dirty="0">
              <a:latin typeface="宋体" panose="02010600030101010101" pitchFamily="2" charset="-122"/>
            </a:endParaRPr>
          </a:p>
          <a:p>
            <a:pPr lvl="1"/>
            <a:r>
              <a:rPr lang="en-US" altLang="zh-CN">
                <a:latin typeface="宋体" panose="02010600030101010101" pitchFamily="2" charset="-122"/>
                <a:sym typeface="+mn-ea"/>
              </a:rPr>
              <a:t>Java</a:t>
            </a:r>
            <a:r>
              <a:rPr lang="zh-CN" altLang="en-US" dirty="0">
                <a:latin typeface="宋体" panose="02010600030101010101" pitchFamily="2" charset="-122"/>
                <a:sym typeface="+mn-ea"/>
              </a:rPr>
              <a:t>不支持多继承，</a:t>
            </a:r>
            <a:r>
              <a:rPr lang="en-US" altLang="zh-CN">
                <a:latin typeface="宋体" panose="02010600030101010101" pitchFamily="2" charset="-122"/>
                <a:sym typeface="+mn-ea"/>
              </a:rPr>
              <a:t>Thread</a:t>
            </a:r>
            <a:r>
              <a:rPr lang="zh-CN" altLang="en-US" dirty="0">
                <a:latin typeface="宋体" panose="02010600030101010101" pitchFamily="2" charset="-122"/>
                <a:sym typeface="+mn-ea"/>
              </a:rPr>
              <a:t>类的子类不能再扩展其他的类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9" name="八边形 92168"/>
          <p:cNvSpPr/>
          <p:nvPr/>
        </p:nvSpPr>
        <p:spPr>
          <a:xfrm>
            <a:off x="899160" y="908681"/>
            <a:ext cx="7417435" cy="999498"/>
          </a:xfrm>
          <a:prstGeom prst="octagon">
            <a:avLst>
              <a:gd name="adj" fmla="val 29287"/>
            </a:avLst>
          </a:prstGeom>
          <a:gradFill rotWithShape="1">
            <a:gsLst>
              <a:gs pos="0">
                <a:srgbClr val="CCFFCC"/>
              </a:gs>
              <a:gs pos="100000">
                <a:srgbClr val="FFFFFF"/>
              </a:gs>
            </a:gsLst>
            <a:lin ang="5400000" scaled="1"/>
            <a:tileRect/>
          </a:gra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ctr">
            <a:spAutoFit/>
          </a:bodyPr>
          <a:lstStyle/>
          <a:p>
            <a:pPr marL="342900" indent="-342900">
              <a:buClr>
                <a:srgbClr val="339966"/>
              </a:buClr>
              <a:buFont typeface="Wingdings" panose="05000000000000000000" pitchFamily="2" charset="2"/>
            </a:pPr>
            <a:r>
              <a:rPr lang="zh-CN" altLang="en-US" sz="4000">
                <a:sym typeface="+mn-ea"/>
              </a:rPr>
              <a:t>实现Runnable接口创建线程</a:t>
            </a:r>
            <a:endParaRPr lang="en-US" altLang="zh-CN" sz="4000" b="1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2582" y="2204864"/>
            <a:ext cx="8530590" cy="3706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l">
              <a:lnSpc>
                <a:spcPct val="90000"/>
              </a:lnSpc>
              <a:spcBef>
                <a:spcPct val="10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使用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Thread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创建线程对象时，使用的构造方法：</a:t>
            </a:r>
            <a:endParaRPr lang="zh-CN" altLang="en-US" sz="240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algn="l">
              <a:lnSpc>
                <a:spcPct val="90000"/>
              </a:lnSpc>
              <a:buFont typeface="Arial" panose="020B0604020202020204" pitchFamily="34" charset="0"/>
            </a:pP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	</a:t>
            </a:r>
            <a:r>
              <a:rPr lang="en-US" altLang="zh-CN" sz="240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Thread</a:t>
            </a:r>
            <a:r>
              <a:rPr lang="zh-CN" altLang="en-US" sz="240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（</a:t>
            </a:r>
            <a:r>
              <a:rPr lang="en-US" altLang="zh-CN" sz="2400" err="1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Runnable</a:t>
            </a:r>
            <a:r>
              <a:rPr lang="en-US" altLang="zh-CN" sz="240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 target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）</a:t>
            </a:r>
          </a:p>
          <a:p>
            <a:pPr algn="l">
              <a:lnSpc>
                <a:spcPct val="90000"/>
              </a:lnSpc>
              <a:buFont typeface="Arial" panose="020B0604020202020204" pitchFamily="34" charset="0"/>
            </a:pPr>
            <a:r>
              <a:rPr lang="en-US" altLang="zh-CN" sz="240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	Thread</a:t>
            </a:r>
            <a:r>
              <a:rPr lang="zh-CN" altLang="en-US" sz="240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（</a:t>
            </a:r>
            <a:r>
              <a:rPr lang="en-US" altLang="zh-CN" sz="2400" err="1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Runnable</a:t>
            </a:r>
            <a:r>
              <a:rPr lang="en-US" altLang="zh-CN" sz="240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 target,String name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）</a:t>
            </a:r>
            <a:endParaRPr lang="zh-CN" altLang="en-US" sz="240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marL="285750" indent="-285750" algn="l">
              <a:lnSpc>
                <a:spcPct val="90000"/>
              </a:lnSpc>
              <a:spcBef>
                <a:spcPct val="10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    该构造方法中的参数是一个</a:t>
            </a:r>
            <a:r>
              <a:rPr lang="en-US" altLang="zh-CN" sz="2400" err="1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Runnable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类型的接口，因此，在创建线程对象时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必须向构造方法的参数传递一个实现</a:t>
            </a:r>
            <a:r>
              <a:rPr lang="en-US" altLang="zh-CN" sz="2400" err="1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Runnable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接口类的实例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，该实例对象称作所创线程的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目标对象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，当线程调用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start()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方法后，一旦轮到它来享用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CPU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资源，目标对象就会自动调用接口中的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run()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方法（接口回调）</a:t>
            </a:r>
          </a:p>
          <a:p>
            <a:pPr marL="285750" indent="-285750" algn="l">
              <a:lnSpc>
                <a:spcPct val="90000"/>
              </a:lnSpc>
              <a:spcBef>
                <a:spcPct val="10000"/>
              </a:spcBef>
              <a:buFont typeface="Arial" panose="020B0604020202020204" pitchFamily="34" charset="0"/>
              <a:buChar char="•"/>
            </a:pPr>
            <a:r>
              <a:rPr lang="en-US" altLang="zh-CN" sz="2400" err="1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Runnable</a:t>
            </a:r>
            <a:r>
              <a:rPr lang="zh-CN" altLang="en-US" sz="2400" err="1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接口只有一个抽象方法</a:t>
            </a:r>
            <a:r>
              <a:rPr lang="en-US" altLang="zh-CN" sz="2400" err="1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run()</a:t>
            </a:r>
            <a:endParaRPr lang="zh-CN" altLang="en-US" sz="2400">
              <a:solidFill>
                <a:schemeClr val="tx1"/>
              </a:solidFill>
            </a:endParaRPr>
          </a:p>
          <a:p>
            <a:pPr marL="285750" indent="-285750" algn="l">
              <a:lnSpc>
                <a:spcPct val="90000"/>
              </a:lnSpc>
              <a:spcBef>
                <a:spcPct val="10000"/>
              </a:spcBef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 algn="l">
              <a:lnSpc>
                <a:spcPct val="90000"/>
              </a:lnSpc>
              <a:spcBef>
                <a:spcPct val="10000"/>
              </a:spcBef>
              <a:buFont typeface="Arial" panose="020B0604020202020204" pitchFamily="34" charset="0"/>
              <a:buChar char="•"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92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9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timg (1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384300"/>
            <a:ext cx="8519160" cy="4822825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323215" y="1182370"/>
            <a:ext cx="3188335" cy="3614420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例子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49080"/>
            <a:ext cx="3682752" cy="13681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7" y="1196752"/>
            <a:ext cx="6334125" cy="259228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4144099"/>
            <a:ext cx="2676525" cy="11334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2" name="矩形 11"/>
          <p:cNvSpPr/>
          <p:nvPr/>
        </p:nvSpPr>
        <p:spPr>
          <a:xfrm>
            <a:off x="467738" y="5566303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mtClean="0"/>
              <a:t>两个线程共享目标对象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主要内容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effectLst>
                  <a:outerShdw blurRad="38100" dist="38100" dir="2700000">
                    <a:srgbClr val="FFFFFF"/>
                  </a:outerShdw>
                </a:effectLst>
                <a:ea typeface="宋体" panose="02010600030101010101" pitchFamily="2" charset="-122"/>
              </a:rPr>
              <a:t>进程与线程概</a:t>
            </a:r>
            <a:r>
              <a:rPr lang="zh-CN" altLang="en-US" smtClean="0">
                <a:effectLst>
                  <a:outerShdw blurRad="38100" dist="38100" dir="2700000">
                    <a:srgbClr val="FFFFFF"/>
                  </a:outerShdw>
                </a:effectLst>
                <a:ea typeface="宋体" panose="02010600030101010101" pitchFamily="2" charset="-122"/>
              </a:rPr>
              <a:t>念</a:t>
            </a:r>
            <a:endParaRPr lang="en-US" altLang="zh-CN" smtClean="0">
              <a:effectLst>
                <a:outerShdw blurRad="38100" dist="38100" dir="2700000">
                  <a:srgbClr val="FFFFFF"/>
                </a:outerShdw>
              </a:effectLst>
              <a:ea typeface="宋体" panose="02010600030101010101" pitchFamily="2" charset="-122"/>
            </a:endParaRPr>
          </a:p>
          <a:p>
            <a:r>
              <a:rPr lang="en-US" altLang="zh-CN">
                <a:effectLst>
                  <a:outerShdw blurRad="38100" dist="38100" dir="2700000">
                    <a:srgbClr val="FFFFFF"/>
                  </a:outerShdw>
                </a:effectLst>
                <a:ea typeface="宋体" panose="02010600030101010101" pitchFamily="2" charset="-122"/>
              </a:rPr>
              <a:t>java</a:t>
            </a:r>
            <a:r>
              <a:rPr lang="zh-CN" altLang="en-US">
                <a:effectLst>
                  <a:outerShdw blurRad="38100" dist="38100" dir="2700000">
                    <a:srgbClr val="FFFFFF"/>
                  </a:outerShdw>
                </a:effectLst>
                <a:ea typeface="宋体" panose="02010600030101010101" pitchFamily="2" charset="-122"/>
              </a:rPr>
              <a:t>的线程的创</a:t>
            </a:r>
            <a:r>
              <a:rPr lang="zh-CN" altLang="en-US" smtClean="0">
                <a:effectLst>
                  <a:outerShdw blurRad="38100" dist="38100" dir="2700000">
                    <a:srgbClr val="FFFFFF"/>
                  </a:outerShdw>
                </a:effectLst>
                <a:ea typeface="宋体" panose="02010600030101010101" pitchFamily="2" charset="-122"/>
              </a:rPr>
              <a:t>建</a:t>
            </a:r>
            <a:endParaRPr lang="en-US" altLang="zh-CN" smtClean="0">
              <a:effectLst>
                <a:outerShdw blurRad="38100" dist="38100" dir="2700000">
                  <a:srgbClr val="FFFFFF"/>
                </a:outerShdw>
              </a:effectLst>
              <a:ea typeface="宋体" panose="02010600030101010101" pitchFamily="2" charset="-122"/>
            </a:endParaRPr>
          </a:p>
          <a:p>
            <a:r>
              <a:rPr lang="zh-CN" altLang="en-US">
                <a:effectLst>
                  <a:outerShdw blurRad="38100" dist="38100" dir="2700000">
                    <a:srgbClr val="FFFFFF"/>
                  </a:outerShdw>
                </a:effectLst>
                <a:ea typeface="宋体" panose="02010600030101010101" pitchFamily="2" charset="-122"/>
              </a:rPr>
              <a:t>线程的同</a:t>
            </a:r>
            <a:r>
              <a:rPr lang="zh-CN" altLang="en-US" smtClean="0">
                <a:effectLst>
                  <a:outerShdw blurRad="38100" dist="38100" dir="2700000">
                    <a:srgbClr val="FFFFFF"/>
                  </a:outerShdw>
                </a:effectLst>
                <a:ea typeface="宋体" panose="02010600030101010101" pitchFamily="2" charset="-122"/>
              </a:rPr>
              <a:t>步</a:t>
            </a:r>
            <a:endParaRPr lang="en-US" altLang="zh-CN" smtClean="0">
              <a:effectLst>
                <a:outerShdw blurRad="38100" dist="38100" dir="2700000">
                  <a:srgbClr val="FFFFFF"/>
                </a:outerShdw>
              </a:effectLst>
              <a:ea typeface="宋体" panose="02010600030101010101" pitchFamily="2" charset="-122"/>
            </a:endParaRPr>
          </a:p>
          <a:p>
            <a:r>
              <a:rPr lang="zh-CN" altLang="en-US">
                <a:effectLst>
                  <a:outerShdw blurRad="38100" dist="38100" dir="2700000">
                    <a:srgbClr val="FFFFFF"/>
                  </a:outerShdw>
                </a:effectLst>
                <a:ea typeface="宋体" panose="02010600030101010101" pitchFamily="2" charset="-122"/>
              </a:rPr>
              <a:t>线程的生命周期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099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9" name="八边形 92168"/>
          <p:cNvSpPr/>
          <p:nvPr/>
        </p:nvSpPr>
        <p:spPr>
          <a:xfrm>
            <a:off x="611505" y="910719"/>
            <a:ext cx="7642225" cy="995422"/>
          </a:xfrm>
          <a:prstGeom prst="octagon">
            <a:avLst>
              <a:gd name="adj" fmla="val 29287"/>
            </a:avLst>
          </a:prstGeom>
          <a:gradFill rotWithShape="1">
            <a:gsLst>
              <a:gs pos="0">
                <a:srgbClr val="CCFFCC"/>
              </a:gs>
              <a:gs pos="100000">
                <a:srgbClr val="FFFFFF"/>
              </a:gs>
            </a:gsLst>
            <a:lin ang="5400000" scaled="1"/>
            <a:tileRect/>
          </a:gra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ctr">
            <a:spAutoFit/>
          </a:bodyPr>
          <a:lstStyle/>
          <a:p>
            <a:pPr marL="342900" indent="-342900">
              <a:buClr>
                <a:srgbClr val="339966"/>
              </a:buClr>
              <a:buFont typeface="Wingdings" panose="05000000000000000000" pitchFamily="2" charset="2"/>
            </a:pPr>
            <a:r>
              <a:rPr lang="zh-CN" altLang="en-US" sz="4000">
                <a:solidFill>
                  <a:schemeClr val="bg1">
                    <a:lumMod val="65000"/>
                  </a:schemeClr>
                </a:solidFill>
                <a:sym typeface="+mn-ea"/>
              </a:rPr>
              <a:t>使用Callable和Future创建线</a:t>
            </a:r>
            <a:r>
              <a:rPr lang="zh-CN" altLang="en-US" sz="4000" smtClean="0">
                <a:solidFill>
                  <a:schemeClr val="bg1">
                    <a:lumMod val="65000"/>
                  </a:schemeClr>
                </a:solidFill>
                <a:sym typeface="+mn-ea"/>
              </a:rPr>
              <a:t>程</a:t>
            </a:r>
            <a:endParaRPr lang="zh-CN" altLang="en-US" sz="4000" b="1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黑体" panose="0201060906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9115" y="2060575"/>
            <a:ext cx="8007985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800"/>
              <a:t>创建Callable接口的实现类，并实现call()方法，该call()方法将作为线程执行体，且该call()方法有返回值，再创建Callable实现类的实例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800"/>
              <a:t>使用FutureTask类来包装Callable对象，该FutureTask对象封装了该Callable对象的call()方法的返回值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800"/>
              <a:t>使用FutureTask对象作为Thread对象的target创建并启动新线程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800"/>
              <a:t>调用FutureTask对象的get()方法来获得子线程执行结束后的返回值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92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9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timg (1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384300"/>
            <a:ext cx="8519160" cy="48228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650" y="1268730"/>
            <a:ext cx="7931150" cy="5248275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 descr="1{488E26RERC$$6ZW7BH)J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15" y="908685"/>
            <a:ext cx="6529705" cy="32429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 descr="D88MO0B@RD6D~YDSF@YW%)V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15" y="4364990"/>
            <a:ext cx="7950835" cy="195453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标题 108545"/>
          <p:cNvSpPr>
            <a:spLocks noGrp="1"/>
          </p:cNvSpPr>
          <p:nvPr>
            <p:ph type="title"/>
          </p:nvPr>
        </p:nvSpPr>
        <p:spPr>
          <a:xfrm>
            <a:off x="684213" y="188913"/>
            <a:ext cx="8229600" cy="792162"/>
          </a:xfrm>
        </p:spPr>
        <p:txBody>
          <a:bodyPr vert="horz" wrap="square" lIns="91440" tIns="45720" rIns="91440" bIns="45720" anchor="ctr"/>
          <a:lstStyle/>
          <a:p>
            <a:r>
              <a:rPr lang="zh-CN" altLang="en-US" b="1" dirty="0">
                <a:cs typeface="Times New Roman" panose="02020603050405020304" pitchFamily="18" charset="0"/>
              </a:rPr>
              <a:t>总结 </a:t>
            </a:r>
            <a:endParaRPr lang="zh-CN" altLang="en-US" b="1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547" name="文本占位符 108546"/>
          <p:cNvSpPr>
            <a:spLocks noGrp="1"/>
          </p:cNvSpPr>
          <p:nvPr>
            <p:ph type="body" idx="1"/>
          </p:nvPr>
        </p:nvSpPr>
        <p:spPr>
          <a:xfrm>
            <a:off x="-108520" y="812483"/>
            <a:ext cx="8795003" cy="4344709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sz="3200"/>
              <a:t>1. 采用实现 Runnable、</a:t>
            </a:r>
            <a:r>
              <a:rPr sz="3200">
                <a:solidFill>
                  <a:srgbClr val="969696"/>
                </a:solidFill>
              </a:rPr>
              <a:t>Callable 接口</a:t>
            </a:r>
            <a:r>
              <a:rPr sz="3200"/>
              <a:t>的方式创建多线程时，线程类只是实现了 Runnable </a:t>
            </a:r>
            <a:r>
              <a:rPr sz="3200">
                <a:solidFill>
                  <a:srgbClr val="969696"/>
                </a:solidFill>
              </a:rPr>
              <a:t>接口或 Callable 接口</a:t>
            </a:r>
            <a:r>
              <a:rPr sz="3200"/>
              <a:t>，还可以</a:t>
            </a:r>
            <a:r>
              <a:rPr sz="3200">
                <a:solidFill>
                  <a:srgbClr val="FF0000"/>
                </a:solidFill>
              </a:rPr>
              <a:t>继承其他类</a:t>
            </a:r>
            <a:r>
              <a:rPr sz="3200"/>
              <a:t>。</a:t>
            </a:r>
            <a:r>
              <a:rPr lang="en-US" sz="3200"/>
              <a:t> </a:t>
            </a:r>
            <a:endParaRPr sz="3200"/>
          </a:p>
          <a:p>
            <a:pPr>
              <a:lnSpc>
                <a:spcPct val="110000"/>
              </a:lnSpc>
            </a:pPr>
            <a:endParaRPr sz="3200"/>
          </a:p>
          <a:p>
            <a:pPr>
              <a:lnSpc>
                <a:spcPct val="110000"/>
              </a:lnSpc>
            </a:pPr>
            <a:r>
              <a:rPr sz="3200"/>
              <a:t>2. 使用继承 Thread 类的方式创建多线程时，</a:t>
            </a:r>
            <a:r>
              <a:rPr sz="3200">
                <a:solidFill>
                  <a:srgbClr val="FF0000"/>
                </a:solidFill>
              </a:rPr>
              <a:t>编写简单</a:t>
            </a:r>
            <a:r>
              <a:rPr sz="3200"/>
              <a:t>，如果需要访问当前线程，则无需使用 Thread.currentThread() 方法，直接使用 this 即可获得当前线程。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9" name="八边形 92168"/>
          <p:cNvSpPr/>
          <p:nvPr/>
        </p:nvSpPr>
        <p:spPr>
          <a:xfrm>
            <a:off x="683895" y="1700527"/>
            <a:ext cx="7642225" cy="999498"/>
          </a:xfrm>
          <a:prstGeom prst="octagon">
            <a:avLst>
              <a:gd name="adj" fmla="val 29287"/>
            </a:avLst>
          </a:prstGeom>
          <a:gradFill rotWithShape="1">
            <a:gsLst>
              <a:gs pos="0">
                <a:srgbClr val="CCFFCC"/>
              </a:gs>
              <a:gs pos="100000">
                <a:srgbClr val="FFFFFF"/>
              </a:gs>
            </a:gsLst>
            <a:lin ang="5400000" scaled="1"/>
            <a:tileRect/>
          </a:gra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ctr">
            <a:spAutoFit/>
          </a:bodyPr>
          <a:lstStyle/>
          <a:p>
            <a:pPr marL="342900" indent="-342900">
              <a:buClr>
                <a:srgbClr val="339966"/>
              </a:buClr>
              <a:buFont typeface="Wingdings" panose="05000000000000000000" pitchFamily="2" charset="2"/>
            </a:pPr>
            <a:r>
              <a:rPr lang="zh-CN" altLang="en-US" sz="40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会看到</a:t>
            </a:r>
            <a:r>
              <a:rPr lang="en-US" altLang="zh-CN" sz="40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用匿名内部类实现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051685" y="4437380"/>
            <a:ext cx="4257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Test4-8  </a:t>
            </a:r>
          </a:p>
        </p:txBody>
      </p:sp>
      <p:sp>
        <p:nvSpPr>
          <p:cNvPr id="5" name="八边形 4"/>
          <p:cNvSpPr/>
          <p:nvPr/>
        </p:nvSpPr>
        <p:spPr>
          <a:xfrm>
            <a:off x="683895" y="2853052"/>
            <a:ext cx="7642225" cy="999498"/>
          </a:xfrm>
          <a:prstGeom prst="octagon">
            <a:avLst>
              <a:gd name="adj" fmla="val 29287"/>
            </a:avLst>
          </a:prstGeom>
          <a:gradFill rotWithShape="1">
            <a:gsLst>
              <a:gs pos="0">
                <a:srgbClr val="CCFFCC"/>
              </a:gs>
              <a:gs pos="100000">
                <a:srgbClr val="FFFFFF"/>
              </a:gs>
            </a:gsLst>
            <a:lin ang="5400000" scaled="1"/>
            <a:tileRect/>
          </a:gra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ctr">
            <a:spAutoFit/>
          </a:bodyPr>
          <a:lstStyle/>
          <a:p>
            <a:pPr marL="342900" indent="-342900">
              <a:buClr>
                <a:srgbClr val="339966"/>
              </a:buClr>
              <a:buFont typeface="Wingdings" panose="05000000000000000000" pitchFamily="2" charset="2"/>
            </a:pPr>
            <a:r>
              <a:rPr sz="4000" b="1">
                <a:latin typeface="Arial" panose="020B0604020202020204" pitchFamily="34" charset="0"/>
                <a:ea typeface="黑体" panose="02010609060101010101" pitchFamily="2" charset="-122"/>
              </a:rPr>
              <a:t> </a:t>
            </a:r>
            <a:r>
              <a:rPr sz="40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lambda表达式</a:t>
            </a:r>
            <a:r>
              <a:rPr lang="zh-CN" sz="40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线程创建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92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9" grpId="0" bldLvl="0" animBg="1"/>
      <p:bldP spid="5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8" name="矩形 303107"/>
          <p:cNvSpPr/>
          <p:nvPr/>
        </p:nvSpPr>
        <p:spPr>
          <a:xfrm>
            <a:off x="395605" y="4653280"/>
            <a:ext cx="8606155" cy="864870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bg2"/>
            </a:outerShdw>
          </a:effectLst>
        </p:spPr>
        <p:txBody>
          <a:bodyPr/>
          <a:lstStyle>
            <a:lvl1pPr marL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4400" b="1" u="none" kern="1200" baseline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</a:defRPr>
            </a:lvl1pPr>
            <a:lvl2pPr marL="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Arial" panose="020B0604020202020204" pitchFamily="34" charset="0"/>
              <a:buNone/>
              <a:defRPr sz="4400" b="1" i="0" u="none" kern="1200" baseline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</a:defRPr>
            </a:lvl2pPr>
            <a:lvl3pPr marL="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defRPr sz="4400" b="1" i="0" u="none" kern="1200" baseline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</a:defRPr>
            </a:lvl3pPr>
            <a:lvl4pPr marL="0" lvl="3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 sz="4400" b="1" i="0" u="none" kern="1200" baseline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</a:defRPr>
            </a:lvl4pPr>
            <a:lvl5pPr marL="0" lvl="4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4400" b="1" i="0" u="none" kern="1200" baseline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</a:defRPr>
            </a:lvl5pPr>
          </a:lstStyle>
          <a:p>
            <a:pPr lvl="0" algn="l">
              <a:lnSpc>
                <a:spcPct val="90000"/>
              </a:lnSpc>
            </a:pPr>
            <a:r>
              <a:rPr lang="zh-CN" altLang="en-US"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ea typeface="宋体" panose="02010600030101010101" pitchFamily="2" charset="-122"/>
              </a:rPr>
              <a:t>线程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ea typeface="宋体" panose="02010600030101010101" pitchFamily="2" charset="-122"/>
              </a:rPr>
              <a:t>-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ea typeface="宋体" panose="02010600030101010101" pitchFamily="2" charset="-122"/>
              </a:rPr>
              <a:t>线程的同步</a:t>
            </a:r>
          </a:p>
        </p:txBody>
      </p:sp>
      <p:sp>
        <p:nvSpPr>
          <p:cNvPr id="303109" name="标题 303108"/>
          <p:cNvSpPr>
            <a:spLocks noGrp="1"/>
          </p:cNvSpPr>
          <p:nvPr>
            <p:ph type="ctrTitle" idx="4294967295"/>
          </p:nvPr>
        </p:nvSpPr>
        <p:spPr>
          <a:xfrm>
            <a:off x="323850" y="3644900"/>
            <a:ext cx="2160588" cy="792163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/>
          <a:lstStyle>
            <a:lvl1pPr lvl="0" algn="ctr">
              <a:buClrTx/>
              <a:buSzTx/>
              <a:buFontTx/>
              <a:defRPr sz="4000">
                <a:solidFill>
                  <a:srgbClr val="FF9900"/>
                </a:solidFill>
                <a:ea typeface="Tahoma" panose="020B0604030504040204" pitchFamily="34" charset="0"/>
              </a:defRPr>
            </a:lvl1pPr>
          </a:lstStyle>
          <a:p>
            <a:pPr lvl="0" algn="l"/>
            <a:r>
              <a:rPr lang="zh-CN" altLang="en-US" sz="4400" b="1" dirty="0">
                <a:solidFill>
                  <a:srgbClr val="FF9933"/>
                </a:solidFill>
                <a:latin typeface="黑体" panose="02010609060101010101" pitchFamily="2" charset="-122"/>
              </a:rPr>
              <a:t>第八章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" y="974090"/>
            <a:ext cx="8587740" cy="588391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165" y="1163955"/>
            <a:ext cx="6617970" cy="4499610"/>
          </a:xfrm>
          <a:prstGeom prst="rect">
            <a:avLst/>
          </a:prstGeom>
        </p:spPr>
      </p:pic>
      <p:sp>
        <p:nvSpPr>
          <p:cNvPr id="5" name="文本占位符 474114"/>
          <p:cNvSpPr>
            <a:spLocks noGrp="1"/>
          </p:cNvSpPr>
          <p:nvPr/>
        </p:nvSpPr>
        <p:spPr>
          <a:xfrm>
            <a:off x="380365" y="5946775"/>
            <a:ext cx="7931150" cy="74866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Blip>
                <a:blip r:embed="rId3"/>
              </a:buBlip>
              <a:defRPr sz="28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Blip>
                <a:blip r:embed="rId4"/>
              </a:buBlip>
              <a:defRPr sz="24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Blip>
                <a:blip r:embed="rId5"/>
              </a:buBlip>
              <a:defRPr sz="2000" b="1" i="0" u="none" kern="1200" baseline="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Ø"/>
              <a:defRPr sz="1800" b="1" i="0" u="none" kern="1200" baseline="0">
                <a:solidFill>
                  <a:schemeClr val="tx1"/>
                </a:solidFill>
                <a:latin typeface="+mn-lt"/>
                <a:ea typeface="楷体_GB2312" pitchFamily="49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Tx/>
              <a:buFontTx/>
              <a:buChar char="»"/>
              <a:defRPr sz="2000" b="1" i="0" u="none" kern="1200" baseline="0">
                <a:solidFill>
                  <a:schemeClr val="tx1"/>
                </a:solidFill>
                <a:latin typeface="+mn-lt"/>
                <a:ea typeface="楷体_GB2312" pitchFamily="49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sz="2000" b="1" i="0" u="none" kern="1200" baseline="0">
                <a:solidFill>
                  <a:schemeClr val="tx1"/>
                </a:solidFill>
                <a:latin typeface="+mn-lt"/>
                <a:ea typeface="楷体_GB2312" pitchFamily="49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sz="2000" b="1" i="0" u="none" kern="1200" baseline="0">
                <a:solidFill>
                  <a:schemeClr val="tx1"/>
                </a:solidFill>
                <a:latin typeface="+mn-lt"/>
                <a:ea typeface="楷体_GB2312" pitchFamily="49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sz="2000" b="1" i="0" u="none" kern="1200" baseline="0">
                <a:solidFill>
                  <a:schemeClr val="tx1"/>
                </a:solidFill>
                <a:latin typeface="+mn-lt"/>
                <a:ea typeface="楷体_GB2312" pitchFamily="49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sz="2000" b="1" i="0" u="none" kern="1200" baseline="0">
                <a:solidFill>
                  <a:schemeClr val="tx1"/>
                </a:solidFill>
                <a:latin typeface="+mn-lt"/>
                <a:ea typeface="楷体_GB2312" pitchFamily="49" charset="-122"/>
                <a:cs typeface="+mn-cs"/>
              </a:defRPr>
            </a:lvl9pPr>
          </a:lstStyle>
          <a:p>
            <a:r>
              <a:rPr lang="zh-CN" altLang="en-US" dirty="0"/>
              <a:t>线程并发会有什么问题？</a:t>
            </a:r>
          </a:p>
        </p:txBody>
      </p:sp>
      <p:pic>
        <p:nvPicPr>
          <p:cNvPr id="6" name="图片 5" descr="提问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365" y="5068570"/>
            <a:ext cx="917575" cy="6851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1650" y="1770380"/>
            <a:ext cx="8452485" cy="326580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t>在并发编程中存在线程安全问题，主要原因有：</a:t>
            </a:r>
          </a:p>
          <a:p>
            <a:pPr marL="0" indent="0">
              <a:lnSpc>
                <a:spcPct val="150000"/>
              </a:lnSpc>
              <a:buNone/>
            </a:pPr>
            <a:r>
              <a:t>1.存在共享数据 </a:t>
            </a:r>
          </a:p>
          <a:p>
            <a:pPr marL="0" indent="0">
              <a:lnSpc>
                <a:spcPct val="150000"/>
              </a:lnSpc>
              <a:buNone/>
            </a:pPr>
            <a:r>
              <a:t>2.多线程共同操作共享数据。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9" name="八边形 92168"/>
          <p:cNvSpPr/>
          <p:nvPr/>
        </p:nvSpPr>
        <p:spPr>
          <a:xfrm>
            <a:off x="485775" y="2843526"/>
            <a:ext cx="8121650" cy="999498"/>
          </a:xfrm>
          <a:prstGeom prst="octagon">
            <a:avLst>
              <a:gd name="adj" fmla="val 29287"/>
            </a:avLst>
          </a:prstGeom>
          <a:gradFill rotWithShape="1">
            <a:gsLst>
              <a:gs pos="0">
                <a:srgbClr val="CCFFCC"/>
              </a:gs>
              <a:gs pos="100000">
                <a:srgbClr val="FFFFFF"/>
              </a:gs>
            </a:gsLst>
            <a:lin ang="5400000" scaled="1"/>
            <a:tileRect/>
          </a:gra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ctr">
            <a:spAutoFit/>
          </a:bodyPr>
          <a:lstStyle/>
          <a:p>
            <a:pPr marL="342900" indent="-342900">
              <a:buClr>
                <a:srgbClr val="339966"/>
              </a:buClr>
              <a:buFont typeface="Wingdings" panose="05000000000000000000" pitchFamily="2" charset="2"/>
            </a:pPr>
            <a:r>
              <a:rPr sz="4000">
                <a:sym typeface="+mn-ea"/>
              </a:rPr>
              <a:t>volatile</a:t>
            </a:r>
            <a:r>
              <a:rPr lang="zh-CN" sz="4000">
                <a:sym typeface="+mn-ea"/>
              </a:rPr>
              <a:t>关键词</a:t>
            </a:r>
            <a:r>
              <a:rPr lang="en-US" altLang="zh-CN" sz="4000">
                <a:sym typeface="+mn-ea"/>
              </a:rPr>
              <a:t>---</a:t>
            </a:r>
            <a:r>
              <a:rPr lang="zh-CN" sz="4000">
                <a:sym typeface="+mn-ea"/>
              </a:rPr>
              <a:t>可见性(Visibility)</a:t>
            </a:r>
            <a:r>
              <a:rPr sz="4000">
                <a:sym typeface="+mn-ea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92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9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69" name="横卷形 48168"/>
          <p:cNvSpPr/>
          <p:nvPr/>
        </p:nvSpPr>
        <p:spPr>
          <a:xfrm>
            <a:off x="536575" y="1363345"/>
            <a:ext cx="8071485" cy="4130675"/>
          </a:xfrm>
          <a:prstGeom prst="horizontalScroll">
            <a:avLst>
              <a:gd name="adj" fmla="val 12500"/>
            </a:avLst>
          </a:prstGeom>
          <a:gradFill rotWithShape="1">
            <a:gsLst>
              <a:gs pos="0">
                <a:srgbClr val="E2C5FF"/>
              </a:gs>
              <a:gs pos="100000">
                <a:schemeClr val="bg1"/>
              </a:gs>
            </a:gsLst>
            <a:path path="rect">
              <a:fillToRect r="100000" b="100000"/>
            </a:path>
            <a:tileRect/>
          </a:gra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>
            <a:outerShdw dist="89803" dir="2699999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 marL="342900" indent="-342900" algn="l">
              <a:buClr>
                <a:srgbClr val="339966"/>
              </a:buClr>
              <a:buFont typeface="Wingdings" panose="05000000000000000000" pitchFamily="2" charset="2"/>
            </a:pPr>
            <a:endParaRPr lang="en-US" altLang="zh-CN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sym typeface="+mn-ea"/>
            </a:endParaRPr>
          </a:p>
          <a:p>
            <a:pPr marL="342900" indent="-342900" algn="l">
              <a:buClr>
                <a:srgbClr val="339966"/>
              </a:buClr>
              <a:buFont typeface="Wingdings" panose="05000000000000000000" pitchFamily="2" charset="2"/>
            </a:pPr>
            <a:r>
              <a:rPr lang="zh-CN" altLang="en-US" sz="4000" b="1">
                <a:latin typeface="+mn-lt"/>
                <a:sym typeface="+mn-ea"/>
              </a:rPr>
              <a:t>程序</a:t>
            </a:r>
            <a:r>
              <a:rPr lang="zh-CN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sym typeface="+mn-ea"/>
              </a:rPr>
              <a:t>：</a:t>
            </a:r>
            <a:r>
              <a:rPr lang="zh-CN" altLang="en-US" sz="4000" b="1">
                <a:latin typeface="+mn-lt"/>
                <a:sym typeface="+mn-ea"/>
              </a:rPr>
              <a:t>是含有指令和数据的</a:t>
            </a:r>
            <a:r>
              <a:rPr lang="zh-CN" altLang="en-US" sz="4000" b="1">
                <a:solidFill>
                  <a:srgbClr val="FF0000"/>
                </a:solidFill>
                <a:latin typeface="+mn-lt"/>
                <a:sym typeface="+mn-ea"/>
              </a:rPr>
              <a:t>文件</a:t>
            </a:r>
            <a:r>
              <a:rPr lang="zh-CN" altLang="en-US" sz="4000" b="1">
                <a:latin typeface="+mn-lt"/>
                <a:sym typeface="+mn-ea"/>
              </a:rPr>
              <a:t>，</a:t>
            </a:r>
          </a:p>
          <a:p>
            <a:pPr marL="342900" indent="-342900" algn="l">
              <a:buClr>
                <a:srgbClr val="339966"/>
              </a:buClr>
              <a:buFont typeface="Wingdings" panose="05000000000000000000" pitchFamily="2" charset="2"/>
            </a:pPr>
            <a:r>
              <a:rPr lang="zh-CN" altLang="en-US" sz="4000" b="1">
                <a:latin typeface="+mn-lt"/>
                <a:sym typeface="+mn-ea"/>
              </a:rPr>
              <a:t>被存储在磁盘或其他的数据存储</a:t>
            </a:r>
          </a:p>
          <a:p>
            <a:pPr marL="342900" indent="-342900" algn="l">
              <a:buClr>
                <a:srgbClr val="339966"/>
              </a:buClr>
              <a:buFont typeface="Wingdings" panose="05000000000000000000" pitchFamily="2" charset="2"/>
            </a:pPr>
            <a:r>
              <a:rPr lang="zh-CN" altLang="en-US" sz="4000" b="1">
                <a:latin typeface="+mn-lt"/>
                <a:sym typeface="+mn-ea"/>
              </a:rPr>
              <a:t>设备中，也就是说程序是</a:t>
            </a:r>
            <a:r>
              <a:rPr lang="zh-CN" altLang="en-US" sz="4000" b="1">
                <a:solidFill>
                  <a:srgbClr val="FF0000"/>
                </a:solidFill>
                <a:latin typeface="+mn-lt"/>
                <a:sym typeface="+mn-ea"/>
              </a:rPr>
              <a:t>静态</a:t>
            </a:r>
            <a:r>
              <a:rPr lang="zh-CN" altLang="en-US" sz="4000" b="1">
                <a:latin typeface="+mn-lt"/>
                <a:sym typeface="+mn-ea"/>
              </a:rPr>
              <a:t>的</a:t>
            </a:r>
          </a:p>
          <a:p>
            <a:pPr marL="342900" indent="-342900" algn="l">
              <a:buClr>
                <a:srgbClr val="339966"/>
              </a:buClr>
              <a:buFont typeface="Wingdings" panose="05000000000000000000" pitchFamily="2" charset="2"/>
            </a:pPr>
            <a:r>
              <a:rPr lang="zh-CN" altLang="en-US" sz="4000" b="1">
                <a:latin typeface="+mn-lt"/>
                <a:sym typeface="+mn-ea"/>
              </a:rPr>
              <a:t>代码。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48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69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1556792"/>
            <a:ext cx="8677091" cy="2736304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       </a:t>
            </a:r>
            <a:r>
              <a:rPr lang="zh-CN" altLang="en-US"/>
              <a:t>volatile关键字的作用很简单，各线程不在本地缓存</a:t>
            </a:r>
            <a:r>
              <a:rPr lang="en-US" altLang="zh-CN"/>
              <a:t>volatile</a:t>
            </a:r>
            <a:r>
              <a:rPr lang="zh-CN" altLang="en-US"/>
              <a:t>变量的副本，每次使用即时</a:t>
            </a:r>
            <a:r>
              <a:rPr lang="zh-CN" altLang="en-US">
                <a:solidFill>
                  <a:srgbClr val="FF0000"/>
                </a:solidFill>
              </a:rPr>
              <a:t>从主内存加载变量</a:t>
            </a:r>
            <a:r>
              <a:rPr lang="zh-CN" altLang="en-US"/>
              <a:t>。这样一来就保证了</a:t>
            </a:r>
            <a:r>
              <a:rPr lang="zh-CN" altLang="en-US">
                <a:solidFill>
                  <a:srgbClr val="FF0000"/>
                </a:solidFill>
              </a:rPr>
              <a:t>可见性</a:t>
            </a:r>
            <a:r>
              <a:rPr lang="zh-CN" altLang="en-US" smtClean="0"/>
              <a:t>。</a:t>
            </a:r>
            <a:endParaRPr lang="en-US" altLang="zh-CN" smtClean="0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 smtClean="0"/>
          </a:p>
          <a:p>
            <a:pPr marL="0" indent="0">
              <a:buNone/>
            </a:pPr>
            <a:r>
              <a:rPr lang="en-US" altLang="zh-CN" smtClean="0"/>
              <a:t>volatile</a:t>
            </a:r>
            <a:r>
              <a:rPr lang="zh-CN" altLang="en-US" smtClean="0">
                <a:solidFill>
                  <a:srgbClr val="FF0000"/>
                </a:solidFill>
              </a:rPr>
              <a:t>仅</a:t>
            </a:r>
            <a:r>
              <a:rPr lang="zh-CN" altLang="en-US">
                <a:solidFill>
                  <a:srgbClr val="FF0000"/>
                </a:solidFill>
              </a:rPr>
              <a:t>用于修饰变</a:t>
            </a:r>
            <a:r>
              <a:rPr lang="zh-CN" altLang="en-US" smtClean="0">
                <a:solidFill>
                  <a:srgbClr val="FF0000"/>
                </a:solidFill>
              </a:rPr>
              <a:t>量</a:t>
            </a:r>
            <a:r>
              <a:rPr lang="en-US" altLang="zh-CN" smtClean="0">
                <a:solidFill>
                  <a:srgbClr val="FF0000"/>
                </a:solidFill>
              </a:rPr>
              <a:t>,</a:t>
            </a:r>
            <a:r>
              <a:rPr lang="zh-CN" altLang="en-US" smtClean="0">
                <a:solidFill>
                  <a:srgbClr val="FF0000"/>
                </a:solidFill>
              </a:rPr>
              <a:t>但无</a:t>
            </a:r>
            <a:r>
              <a:rPr lang="zh-CN" altLang="en-US">
                <a:solidFill>
                  <a:srgbClr val="FF0000"/>
                </a:solidFill>
              </a:rPr>
              <a:t>法保证并发执行操作的原子性</a:t>
            </a:r>
            <a:r>
              <a:rPr lang="zh-CN" altLang="en-US" smtClean="0"/>
              <a:t>；没</a:t>
            </a:r>
            <a:r>
              <a:rPr lang="zh-CN" altLang="en-US"/>
              <a:t>有使用锁，可以保证并发的执行性能</a:t>
            </a:r>
            <a:endParaRPr lang="en-US" altLang="zh-CN"/>
          </a:p>
          <a:p>
            <a:pPr marL="0" indent="0">
              <a:buNone/>
            </a:pPr>
            <a:endParaRPr lang="en-US" altLang="zh-CN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1405255" y="1218565"/>
            <a:ext cx="6532245" cy="613637"/>
          </a:xfrm>
          <a:prstGeom prst="roundRect">
            <a:avLst>
              <a:gd name="adj" fmla="val 8366"/>
            </a:avLst>
          </a:prstGeom>
          <a:gradFill rotWithShape="1">
            <a:gsLst>
              <a:gs pos="0">
                <a:srgbClr val="CCFFFF"/>
              </a:gs>
              <a:gs pos="100000">
                <a:schemeClr val="bg1"/>
              </a:gs>
            </a:gsLst>
            <a:lin ang="5400000" scaled="1"/>
            <a:tileRect/>
          </a:gradFill>
          <a:ln w="9525" cap="flat" cmpd="sng">
            <a:solidFill>
              <a:srgbClr val="008080"/>
            </a:solidFill>
            <a:prstDash val="solid"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algn="l" defTabSz="444500">
              <a:spcBef>
                <a:spcPct val="50000"/>
              </a:spcBef>
              <a:buClrTx/>
              <a:buSzTx/>
              <a:buNone/>
            </a:pPr>
            <a:r>
              <a:rPr lang="en-US" altLang="zh-CN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    P1       int a=10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163195" y="2178050"/>
            <a:ext cx="2708910" cy="1390198"/>
          </a:xfrm>
          <a:prstGeom prst="roundRect">
            <a:avLst>
              <a:gd name="adj" fmla="val 8366"/>
            </a:avLst>
          </a:prstGeom>
          <a:gradFill rotWithShape="1">
            <a:gsLst>
              <a:gs pos="0">
                <a:srgbClr val="CCFFFF"/>
              </a:gs>
              <a:gs pos="100000">
                <a:schemeClr val="bg1"/>
              </a:gs>
            </a:gsLst>
            <a:lin ang="5400000" scaled="1"/>
            <a:tileRect/>
          </a:gradFill>
          <a:ln w="9525" cap="flat" cmpd="sng">
            <a:solidFill>
              <a:srgbClr val="008080"/>
            </a:solidFill>
            <a:prstDash val="solid"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algn="l" defTabSz="444500">
              <a:spcBef>
                <a:spcPct val="50000"/>
              </a:spcBef>
              <a:buClrTx/>
              <a:buSzTx/>
              <a:buNone/>
            </a:pPr>
            <a:r>
              <a:rPr lang="en-US" altLang="zh-CN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     T1   </a:t>
            </a:r>
          </a:p>
          <a:p>
            <a:pPr algn="l" defTabSz="444500">
              <a:spcBef>
                <a:spcPct val="50000"/>
              </a:spcBef>
              <a:buClrTx/>
              <a:buSzTx/>
              <a:buNone/>
            </a:pPr>
            <a:r>
              <a:rPr lang="en-US" altLang="zh-CN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a=a+1;     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6069965" y="2178050"/>
            <a:ext cx="2708910" cy="1390198"/>
          </a:xfrm>
          <a:prstGeom prst="roundRect">
            <a:avLst>
              <a:gd name="adj" fmla="val 8366"/>
            </a:avLst>
          </a:prstGeom>
          <a:gradFill rotWithShape="1">
            <a:gsLst>
              <a:gs pos="0">
                <a:srgbClr val="CCFFFF"/>
              </a:gs>
              <a:gs pos="100000">
                <a:schemeClr val="bg1"/>
              </a:gs>
            </a:gsLst>
            <a:lin ang="5400000" scaled="1"/>
            <a:tileRect/>
          </a:gradFill>
          <a:ln w="9525" cap="flat" cmpd="sng">
            <a:solidFill>
              <a:srgbClr val="008080"/>
            </a:solidFill>
            <a:prstDash val="solid"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algn="l" defTabSz="444500">
              <a:spcBef>
                <a:spcPct val="50000"/>
              </a:spcBef>
              <a:buClrTx/>
              <a:buSzTx/>
              <a:buNone/>
            </a:pPr>
            <a:r>
              <a:rPr lang="en-US" altLang="zh-CN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     T2   </a:t>
            </a:r>
          </a:p>
          <a:p>
            <a:pPr algn="l" defTabSz="444500">
              <a:spcBef>
                <a:spcPct val="50000"/>
              </a:spcBef>
              <a:buClrTx/>
              <a:buSzTx/>
              <a:buNone/>
            </a:pPr>
            <a:r>
              <a:rPr lang="en-US" altLang="zh-CN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a=a+1;     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47650" y="3956050"/>
            <a:ext cx="2847975" cy="2167426"/>
          </a:xfrm>
          <a:prstGeom prst="roundRect">
            <a:avLst>
              <a:gd name="adj" fmla="val 8366"/>
            </a:avLst>
          </a:prstGeom>
          <a:gradFill rotWithShape="1">
            <a:gsLst>
              <a:gs pos="0">
                <a:srgbClr val="CCFFFF"/>
              </a:gs>
              <a:gs pos="100000">
                <a:schemeClr val="bg1"/>
              </a:gs>
            </a:gsLst>
            <a:lin ang="5400000" scaled="1"/>
            <a:tileRect/>
          </a:gradFill>
          <a:ln w="9525" cap="flat" cmpd="sng">
            <a:solidFill>
              <a:srgbClr val="008080"/>
            </a:solidFill>
            <a:prstDash val="solid"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algn="l" defTabSz="444500">
              <a:spcBef>
                <a:spcPct val="50000"/>
              </a:spcBef>
              <a:buClrTx/>
              <a:buSzTx/>
              <a:buNone/>
            </a:pPr>
            <a:r>
              <a:rPr lang="zh-CN" altLang="en-US" sz="24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读取</a:t>
            </a:r>
            <a:r>
              <a:rPr lang="en-US" altLang="zh-CN" sz="24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a</a:t>
            </a:r>
            <a:r>
              <a:rPr lang="zh-CN" altLang="en-US" sz="24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的值</a:t>
            </a:r>
            <a:r>
              <a:rPr lang="en-US" altLang="zh-CN" sz="24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-&gt;R1</a:t>
            </a:r>
            <a:r>
              <a:rPr lang="en-US" altLang="zh-CN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  </a:t>
            </a:r>
          </a:p>
          <a:p>
            <a:pPr algn="l" defTabSz="444500">
              <a:spcBef>
                <a:spcPct val="50000"/>
              </a:spcBef>
              <a:buClrTx/>
              <a:buSzTx/>
              <a:buNone/>
            </a:pPr>
            <a:r>
              <a:rPr lang="en-US" altLang="zh-CN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R1+1</a:t>
            </a:r>
          </a:p>
          <a:p>
            <a:pPr algn="l" defTabSz="444500">
              <a:spcBef>
                <a:spcPct val="50000"/>
              </a:spcBef>
              <a:buClrTx/>
              <a:buSzTx/>
              <a:buNone/>
            </a:pPr>
            <a:r>
              <a:rPr lang="en-US" altLang="zh-CN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R1</a:t>
            </a:r>
            <a:r>
              <a:rPr lang="zh-CN" altLang="en-US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写入</a:t>
            </a:r>
            <a:r>
              <a:rPr lang="en-US" altLang="zh-CN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a</a:t>
            </a:r>
            <a:r>
              <a:rPr lang="zh-CN" altLang="en-US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的值</a:t>
            </a:r>
            <a:r>
              <a:rPr lang="en-US" altLang="zh-CN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   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6069965" y="3956050"/>
            <a:ext cx="2941955" cy="2167426"/>
          </a:xfrm>
          <a:prstGeom prst="roundRect">
            <a:avLst>
              <a:gd name="adj" fmla="val 8366"/>
            </a:avLst>
          </a:prstGeom>
          <a:gradFill rotWithShape="1">
            <a:gsLst>
              <a:gs pos="0">
                <a:srgbClr val="CCFFFF"/>
              </a:gs>
              <a:gs pos="100000">
                <a:schemeClr val="bg1"/>
              </a:gs>
            </a:gsLst>
            <a:lin ang="5400000" scaled="1"/>
            <a:tileRect/>
          </a:gradFill>
          <a:ln w="9525" cap="flat" cmpd="sng">
            <a:solidFill>
              <a:srgbClr val="008080"/>
            </a:solidFill>
            <a:prstDash val="solid"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algn="l" defTabSz="444500">
              <a:spcBef>
                <a:spcPct val="50000"/>
              </a:spcBef>
              <a:buClrTx/>
              <a:buSzTx/>
              <a:buNone/>
            </a:pPr>
            <a:r>
              <a:rPr lang="zh-CN" altLang="en-US" sz="24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读取</a:t>
            </a:r>
            <a:r>
              <a:rPr lang="en-US" altLang="zh-CN" sz="24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a</a:t>
            </a:r>
            <a:r>
              <a:rPr lang="zh-CN" altLang="en-US" sz="24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的值</a:t>
            </a:r>
            <a:r>
              <a:rPr lang="en-US" altLang="zh-CN" sz="24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-&gt;R2</a:t>
            </a:r>
            <a:r>
              <a:rPr lang="en-US" altLang="zh-CN" sz="24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 </a:t>
            </a:r>
            <a:r>
              <a:rPr lang="en-US" altLang="zh-CN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 </a:t>
            </a:r>
          </a:p>
          <a:p>
            <a:pPr algn="l" defTabSz="444500">
              <a:spcBef>
                <a:spcPct val="50000"/>
              </a:spcBef>
              <a:buClrTx/>
              <a:buSzTx/>
              <a:buNone/>
            </a:pPr>
            <a:r>
              <a:rPr lang="en-US" altLang="zh-CN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R2+1</a:t>
            </a:r>
          </a:p>
          <a:p>
            <a:pPr algn="l" defTabSz="444500">
              <a:spcBef>
                <a:spcPct val="50000"/>
              </a:spcBef>
              <a:buClrTx/>
              <a:buSzTx/>
              <a:buNone/>
            </a:pPr>
            <a:r>
              <a:rPr lang="en-US" altLang="zh-CN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R2</a:t>
            </a:r>
            <a:r>
              <a:rPr lang="zh-CN" altLang="en-US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写入</a:t>
            </a:r>
            <a:r>
              <a:rPr lang="en-US" altLang="zh-CN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a</a:t>
            </a:r>
            <a:r>
              <a:rPr lang="zh-CN" altLang="en-US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的值</a:t>
            </a:r>
            <a:r>
              <a:rPr lang="en-US" altLang="zh-CN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   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3116580" y="2332990"/>
            <a:ext cx="2708910" cy="3917352"/>
          </a:xfrm>
          <a:prstGeom prst="roundRect">
            <a:avLst>
              <a:gd name="adj" fmla="val 8366"/>
            </a:avLst>
          </a:prstGeom>
          <a:gradFill rotWithShape="1">
            <a:gsLst>
              <a:gs pos="0">
                <a:srgbClr val="CCFFFF"/>
              </a:gs>
              <a:gs pos="100000">
                <a:schemeClr val="bg1"/>
              </a:gs>
            </a:gsLst>
            <a:lin ang="5400000" scaled="1"/>
            <a:tileRect/>
          </a:gradFill>
          <a:ln w="9525" cap="flat" cmpd="sng">
            <a:solidFill>
              <a:srgbClr val="008080"/>
            </a:solidFill>
            <a:prstDash val="solid"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algn="l" defTabSz="444500">
              <a:spcBef>
                <a:spcPct val="50000"/>
              </a:spcBef>
              <a:buClrTx/>
              <a:buSzTx/>
              <a:buNone/>
            </a:pPr>
            <a:r>
              <a:rPr lang="en-US" altLang="zh-CN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a</a:t>
            </a:r>
            <a:r>
              <a:rPr lang="zh-CN" altLang="en-US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：</a:t>
            </a:r>
          </a:p>
          <a:p>
            <a:pPr algn="l" defTabSz="444500">
              <a:spcBef>
                <a:spcPct val="50000"/>
              </a:spcBef>
              <a:buClrTx/>
              <a:buSzTx/>
              <a:buNone/>
            </a:pPr>
            <a:r>
              <a:rPr lang="zh-CN" altLang="en-US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做临界资源</a:t>
            </a:r>
          </a:p>
          <a:p>
            <a:pPr algn="l" defTabSz="444500">
              <a:spcBef>
                <a:spcPct val="50000"/>
              </a:spcBef>
              <a:buClrTx/>
              <a:buSzTx/>
              <a:buNone/>
            </a:pPr>
            <a:r>
              <a:rPr lang="zh-CN" altLang="en-US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不能同时被两个线程操作</a:t>
            </a:r>
          </a:p>
          <a:p>
            <a:pPr algn="l" defTabSz="444500">
              <a:spcBef>
                <a:spcPct val="50000"/>
              </a:spcBef>
              <a:buClrTx/>
              <a:buSzTx/>
              <a:buNone/>
            </a:pPr>
            <a:r>
              <a:rPr lang="zh-CN" altLang="en-US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（原子性）</a:t>
            </a:r>
            <a:r>
              <a:rPr lang="en-US" altLang="zh-CN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8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9" name="八边形 92168"/>
          <p:cNvSpPr/>
          <p:nvPr/>
        </p:nvSpPr>
        <p:spPr>
          <a:xfrm>
            <a:off x="965200" y="2843526"/>
            <a:ext cx="7642225" cy="999498"/>
          </a:xfrm>
          <a:prstGeom prst="octagon">
            <a:avLst>
              <a:gd name="adj" fmla="val 29287"/>
            </a:avLst>
          </a:prstGeom>
          <a:gradFill rotWithShape="1">
            <a:gsLst>
              <a:gs pos="0">
                <a:srgbClr val="CCFFCC"/>
              </a:gs>
              <a:gs pos="100000">
                <a:srgbClr val="FFFFFF"/>
              </a:gs>
            </a:gsLst>
            <a:lin ang="5400000" scaled="1"/>
            <a:tileRect/>
          </a:gra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ctr">
            <a:spAutoFit/>
          </a:bodyPr>
          <a:lstStyle/>
          <a:p>
            <a:pPr marL="342900" indent="-342900">
              <a:buClr>
                <a:srgbClr val="339966"/>
              </a:buClr>
              <a:buFont typeface="Wingdings" panose="05000000000000000000" pitchFamily="2" charset="2"/>
            </a:pPr>
            <a:r>
              <a:rPr sz="4000">
                <a:sym typeface="+mn-ea"/>
              </a:rPr>
              <a:t>synchronized</a:t>
            </a:r>
            <a:r>
              <a:rPr lang="zh-CN" sz="4000">
                <a:sym typeface="+mn-ea"/>
              </a:rPr>
              <a:t>关键词</a:t>
            </a:r>
            <a:endParaRPr lang="zh-CN" sz="4000" b="1">
              <a:latin typeface="Arial" panose="020B0604020202020204" pitchFamily="34" charset="0"/>
              <a:ea typeface="黑体" panose="0201060906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92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9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" y="1062355"/>
            <a:ext cx="8100392" cy="4094837"/>
          </a:xfrm>
        </p:spPr>
        <p:txBody>
          <a:bodyPr/>
          <a:lstStyle/>
          <a:p>
            <a:r>
              <a:rPr lang="zh-CN" altLang="en-US"/>
              <a:t>每一个对象都有一个与之关联的内部</a:t>
            </a:r>
            <a:r>
              <a:rPr lang="zh-CN" altLang="en-US" smtClean="0"/>
              <a:t>锁，一</a:t>
            </a:r>
            <a:r>
              <a:rPr lang="zh-CN" altLang="en-US"/>
              <a:t>个需要独占某对象访问权限的线程，在访问该对象之前，需要获取对象内部锁，并在访问结束后释</a:t>
            </a:r>
            <a:r>
              <a:rPr lang="zh-CN" altLang="en-US" smtClean="0"/>
              <a:t>放，当</a:t>
            </a:r>
            <a:r>
              <a:rPr lang="zh-CN" altLang="en-US"/>
              <a:t>一个线程拥有对象的内部锁时，其他请求线程将挂起，直到锁的释</a:t>
            </a:r>
            <a:r>
              <a:rPr lang="zh-CN" altLang="en-US" smtClean="0"/>
              <a:t>放。</a:t>
            </a:r>
            <a:endParaRPr lang="en-US" altLang="zh-CN" smtClean="0"/>
          </a:p>
          <a:p>
            <a:pPr marL="0" indent="0">
              <a:buNone/>
            </a:pPr>
            <a:endParaRPr lang="en-US" altLang="zh-CN" smtClean="0"/>
          </a:p>
          <a:p>
            <a:r>
              <a:rPr lang="zh-CN" altLang="en-US"/>
              <a:t>使用</a:t>
            </a:r>
            <a:r>
              <a:rPr lang="en-US" altLang="zh-CN"/>
              <a:t>synchronized</a:t>
            </a:r>
            <a:r>
              <a:rPr lang="zh-CN" altLang="en-US"/>
              <a:t>语</a:t>
            </a:r>
            <a:r>
              <a:rPr lang="zh-CN" altLang="en-US" smtClean="0"/>
              <a:t>句实现原子操作，</a:t>
            </a:r>
            <a:r>
              <a:rPr lang="en-US" altLang="zh-CN" smtClean="0"/>
              <a:t>synchronized</a:t>
            </a:r>
            <a:r>
              <a:rPr lang="zh-CN" altLang="en-US"/>
              <a:t>语句必须指定一个锁定的对</a:t>
            </a:r>
            <a:r>
              <a:rPr lang="zh-CN" altLang="en-US" smtClean="0"/>
              <a:t>象</a:t>
            </a:r>
            <a:endParaRPr lang="en-US" altLang="zh-CN" smtClean="0"/>
          </a:p>
          <a:p>
            <a:pPr marL="0" indent="0">
              <a:lnSpc>
                <a:spcPct val="100000"/>
              </a:lnSpc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062355"/>
            <a:ext cx="8797925" cy="3806805"/>
          </a:xfrm>
        </p:spPr>
        <p:txBody>
          <a:bodyPr/>
          <a:lstStyle/>
          <a:p>
            <a:r>
              <a:rPr lang="en-US" altLang="zh-CN" smtClean="0"/>
              <a:t>synchronized</a:t>
            </a:r>
            <a:r>
              <a:rPr lang="zh-CN" altLang="en-US"/>
              <a:t>的三种应用方</a:t>
            </a:r>
            <a:r>
              <a:rPr lang="zh-CN" altLang="en-US" smtClean="0"/>
              <a:t>式</a:t>
            </a:r>
            <a:endParaRPr/>
          </a:p>
          <a:p>
            <a:pPr marL="400050" lvl="1" indent="0">
              <a:buNone/>
            </a:pPr>
            <a:r>
              <a:rPr lang="en-US"/>
              <a:t>1</a:t>
            </a:r>
            <a:r>
              <a:rPr lang="zh-CN" altLang="en-US"/>
              <a:t>、</a:t>
            </a:r>
            <a:r>
              <a:t>普通同步方法（实例方法），锁是当前实例对象 ，进入同步代码前要获得当前实例的锁</a:t>
            </a:r>
          </a:p>
          <a:p>
            <a:pPr marL="400050" lvl="1" indent="0">
              <a:buNone/>
            </a:pPr>
            <a:r>
              <a:rPr lang="en-US"/>
              <a:t>2</a:t>
            </a:r>
            <a:r>
              <a:rPr lang="zh-CN" altLang="en-US"/>
              <a:t>、</a:t>
            </a:r>
            <a:r>
              <a:t>静态同步方法，锁是当前类的class对象 ，进入同步代码前要获得当前类对象的锁</a:t>
            </a:r>
          </a:p>
          <a:p>
            <a:pPr marL="400050" lvl="1" indent="0">
              <a:buNone/>
            </a:pPr>
            <a:r>
              <a:rPr lang="en-US"/>
              <a:t>3</a:t>
            </a:r>
            <a:r>
              <a:rPr lang="zh-CN" altLang="en-US"/>
              <a:t>、</a:t>
            </a:r>
            <a:r>
              <a:t>同步方法块，锁是括号里面的对象，对给定对象加锁，</a:t>
            </a:r>
            <a:r>
              <a:rPr/>
              <a:t>进入同步代码库前要获得给定对象的锁</a:t>
            </a:r>
            <a:r>
              <a:rPr smtClean="0"/>
              <a:t>。</a:t>
            </a:r>
            <a:endParaRPr lang="en-US" smtClean="0"/>
          </a:p>
          <a:p>
            <a:pPr marL="400050" lvl="1" indent="0">
              <a:buNone/>
            </a:pPr>
            <a:endParaRPr lang="en-US"/>
          </a:p>
          <a:p>
            <a:pPr marL="400050" lvl="1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968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普通同步方法（实例方法）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650" y="1124585"/>
            <a:ext cx="7931150" cy="5248275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 descr="ZU[A00(V(NDX5H]ICN5FRE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685"/>
            <a:ext cx="6120765" cy="39674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 descr="X]ECFIQ@`P6V0OEELUJ`FV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990" y="3573145"/>
            <a:ext cx="3069590" cy="36042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静态同步方法</a:t>
            </a:r>
            <a:endParaRPr lang="zh-CN" altLang="en-US"/>
          </a:p>
        </p:txBody>
      </p:sp>
      <p:pic>
        <p:nvPicPr>
          <p:cNvPr id="4" name="图片 3" descr="Y]_YJAXP08)AZ(47__WVC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" y="908685"/>
            <a:ext cx="6762115" cy="32486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内容占位符 4" descr="X]ECFIQ@`P6V0OEELUJ`FVF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43755" y="3989705"/>
            <a:ext cx="3816350" cy="29368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同步方法块</a:t>
            </a:r>
            <a:endParaRPr lang="zh-CN" altLang="en-US"/>
          </a:p>
        </p:txBody>
      </p:sp>
      <p:pic>
        <p:nvPicPr>
          <p:cNvPr id="4" name="图片 3" descr="7[C_9(3ENKM9Y9I@8LT~SR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" y="980440"/>
            <a:ext cx="5951220" cy="41884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内容占位符 4" descr="X]ECFIQ@`P6V0OEELUJ`FVF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60290" y="3213100"/>
            <a:ext cx="4097020" cy="352361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使用同步锁定，会严重降低系统的并发处理性能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r>
              <a:rPr lang="zh-CN" altLang="en-US"/>
              <a:t>如必须使用同步，尽可能设计使用锁定对象的同步语句，锁定实例方法会影响实例的其他同步方法，降低性能</a:t>
            </a:r>
            <a:endParaRPr lang="en-US" altLang="zh-CN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8139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650" y="260350"/>
            <a:ext cx="8229600" cy="1143000"/>
          </a:xfrm>
        </p:spPr>
        <p:txBody>
          <a:bodyPr/>
          <a:lstStyle/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Lock和 ReentrantLock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980728"/>
            <a:ext cx="8586470" cy="5248275"/>
          </a:xfrm>
        </p:spPr>
        <p:txBody>
          <a:bodyPr/>
          <a:lstStyle/>
          <a:p>
            <a:r>
              <a:rPr lang="zh-CN" altLang="en-US"/>
              <a:t>同步代码基于简单的锁实现，这种锁容易使用，但有更多的限制</a:t>
            </a:r>
            <a:endParaRPr lang="en-US" altLang="zh-CN"/>
          </a:p>
          <a:p>
            <a:r>
              <a:rPr lang="en-US" altLang="zh-CN"/>
              <a:t>java.util.concurrent.locks.Lock</a:t>
            </a:r>
            <a:r>
              <a:rPr lang="zh-CN" altLang="en-US"/>
              <a:t>接口</a:t>
            </a:r>
            <a:endParaRPr lang="en-US" altLang="zh-CN"/>
          </a:p>
          <a:p>
            <a:r>
              <a:rPr lang="en-US" altLang="zh-CN"/>
              <a:t>Lock</a:t>
            </a:r>
            <a:r>
              <a:rPr lang="zh-CN" altLang="en-US"/>
              <a:t>，是用于控制多线程访问共享资源的工具。通常，锁提供对共享资源的独占访问权限：</a:t>
            </a:r>
            <a:r>
              <a:rPr lang="zh-CN" altLang="en-US">
                <a:solidFill>
                  <a:srgbClr val="FF0000"/>
                </a:solidFill>
              </a:rPr>
              <a:t>一次只有一个线程可以获取该锁，并且对共享资源的所有访问都要求首先获取该</a:t>
            </a:r>
            <a:r>
              <a:rPr lang="zh-CN" altLang="en-US" smtClean="0">
                <a:solidFill>
                  <a:srgbClr val="FF0000"/>
                </a:solidFill>
              </a:rPr>
              <a:t>锁。</a:t>
            </a:r>
            <a:r>
              <a:rPr lang="zh-CN" altLang="en-US"/>
              <a:t>获</a:t>
            </a:r>
            <a:r>
              <a:rPr lang="zh-CN" altLang="en-US" smtClean="0"/>
              <a:t>得锁</a:t>
            </a:r>
            <a:r>
              <a:rPr lang="zh-CN" altLang="en-US"/>
              <a:t>与进入synchronized块有着相同的内存语义，释</a:t>
            </a:r>
            <a:r>
              <a:rPr lang="zh-CN" altLang="en-US" smtClean="0"/>
              <a:t>放锁</a:t>
            </a:r>
            <a:r>
              <a:rPr lang="zh-CN" altLang="en-US"/>
              <a:t>与退出synchronized块有相同的内存语义</a:t>
            </a:r>
            <a:r>
              <a:rPr lang="zh-CN" altLang="en-US" smtClean="0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69" name="横卷形 48168"/>
          <p:cNvSpPr/>
          <p:nvPr/>
        </p:nvSpPr>
        <p:spPr>
          <a:xfrm>
            <a:off x="740410" y="1558290"/>
            <a:ext cx="7889240" cy="4089400"/>
          </a:xfrm>
          <a:prstGeom prst="horizontalScroll">
            <a:avLst>
              <a:gd name="adj" fmla="val 12500"/>
            </a:avLst>
          </a:prstGeom>
          <a:gradFill rotWithShape="1">
            <a:gsLst>
              <a:gs pos="0">
                <a:srgbClr val="E2C5FF"/>
              </a:gs>
              <a:gs pos="100000">
                <a:schemeClr val="bg1"/>
              </a:gs>
            </a:gsLst>
            <a:path path="rect">
              <a:fillToRect r="100000" b="100000"/>
            </a:path>
            <a:tileRect/>
          </a:gra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>
            <a:outerShdw dist="89803" dir="2699999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 marL="342900" indent="-342900" algn="l">
              <a:buClr>
                <a:srgbClr val="339966"/>
              </a:buClr>
              <a:buFont typeface="Wingdings" panose="05000000000000000000" pitchFamily="2" charset="2"/>
            </a:pPr>
            <a:endParaRPr lang="en-US" altLang="zh-CN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sym typeface="+mn-ea"/>
            </a:endParaRPr>
          </a:p>
          <a:p>
            <a:pPr marL="342900" indent="-342900" algn="l">
              <a:buClr>
                <a:srgbClr val="339966"/>
              </a:buClr>
              <a:buFont typeface="Wingdings" panose="05000000000000000000" pitchFamily="2" charset="2"/>
            </a:pPr>
            <a:r>
              <a:rPr sz="4000" b="1">
                <a:latin typeface="+mn-lt"/>
                <a:sym typeface="+mn-ea"/>
              </a:rPr>
              <a:t>进程：是</a:t>
            </a:r>
            <a:r>
              <a:rPr sz="4000" b="1">
                <a:solidFill>
                  <a:srgbClr val="FF0000"/>
                </a:solidFill>
                <a:latin typeface="+mn-lt"/>
                <a:sym typeface="+mn-ea"/>
              </a:rPr>
              <a:t>程序的一次执行过程</a:t>
            </a:r>
            <a:r>
              <a:rPr lang="zh-CN" sz="4000" b="1">
                <a:latin typeface="+mn-lt"/>
                <a:sym typeface="+mn-ea"/>
              </a:rPr>
              <a:t>，</a:t>
            </a:r>
          </a:p>
          <a:p>
            <a:pPr marL="342900" indent="-342900" algn="l">
              <a:buClr>
                <a:srgbClr val="339966"/>
              </a:buClr>
              <a:buFont typeface="Wingdings" panose="05000000000000000000" pitchFamily="2" charset="2"/>
            </a:pPr>
            <a:r>
              <a:rPr sz="4000" b="1">
                <a:latin typeface="+mn-lt"/>
                <a:sym typeface="+mn-ea"/>
              </a:rPr>
              <a:t>是代码在数据集合上的</a:t>
            </a:r>
            <a:r>
              <a:rPr sz="4000" b="1">
                <a:solidFill>
                  <a:srgbClr val="FF0000"/>
                </a:solidFill>
                <a:latin typeface="+mn-lt"/>
                <a:sym typeface="+mn-ea"/>
              </a:rPr>
              <a:t>一次运行</a:t>
            </a:r>
          </a:p>
          <a:p>
            <a:pPr marL="342900" indent="-342900" algn="l">
              <a:buClr>
                <a:srgbClr val="339966"/>
              </a:buClr>
              <a:buFont typeface="Wingdings" panose="05000000000000000000" pitchFamily="2" charset="2"/>
            </a:pPr>
            <a:r>
              <a:rPr sz="4000" b="1">
                <a:solidFill>
                  <a:srgbClr val="FF0000"/>
                </a:solidFill>
                <a:latin typeface="+mn-lt"/>
                <a:sym typeface="+mn-ea"/>
              </a:rPr>
              <a:t>活动</a:t>
            </a:r>
            <a:r>
              <a:rPr sz="4000" b="1">
                <a:latin typeface="+mn-lt"/>
                <a:sym typeface="+mn-ea"/>
              </a:rPr>
              <a:t>，是系统进行资源分配和调</a:t>
            </a:r>
          </a:p>
          <a:p>
            <a:pPr marL="342900" indent="-342900" algn="l">
              <a:buClr>
                <a:srgbClr val="339966"/>
              </a:buClr>
              <a:buFont typeface="Wingdings" panose="05000000000000000000" pitchFamily="2" charset="2"/>
            </a:pPr>
            <a:r>
              <a:rPr sz="4000" b="1">
                <a:latin typeface="+mn-lt"/>
                <a:sym typeface="+mn-ea"/>
              </a:rPr>
              <a:t>度的基本单位。</a:t>
            </a:r>
          </a:p>
          <a:p>
            <a:pPr marL="342900" indent="-342900" algn="l">
              <a:buClr>
                <a:srgbClr val="339966"/>
              </a:buClr>
              <a:buFont typeface="Wingdings" panose="05000000000000000000" pitchFamily="2" charset="2"/>
            </a:pPr>
            <a:endParaRPr sz="4000" b="1">
              <a:latin typeface="+mn-lt"/>
              <a:sym typeface="+mn-ea"/>
            </a:endParaRPr>
          </a:p>
          <a:p>
            <a:pPr marL="342900" indent="-342900" algn="l">
              <a:buClr>
                <a:srgbClr val="339966"/>
              </a:buClr>
              <a:buFont typeface="Wingdings" panose="05000000000000000000" pitchFamily="2" charset="2"/>
            </a:pPr>
            <a:endParaRPr sz="4000" b="1">
              <a:latin typeface="+mn-lt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48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69" grpId="0" bldLvl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650" y="260350"/>
            <a:ext cx="8229600" cy="1143000"/>
          </a:xfrm>
        </p:spPr>
        <p:txBody>
          <a:bodyPr/>
          <a:lstStyle/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Lock和 ReentrantLock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052736"/>
            <a:ext cx="8586470" cy="5248275"/>
          </a:xfrm>
        </p:spPr>
        <p:txBody>
          <a:bodyPr/>
          <a:lstStyle/>
          <a:p>
            <a:endParaRPr lang="zh-CN" altLang="en-US">
              <a:solidFill>
                <a:srgbClr val="FF0000"/>
              </a:solidFill>
            </a:endParaRPr>
          </a:p>
          <a:p>
            <a:r>
              <a:rPr lang="en-US" altLang="zh-CN"/>
              <a:t>Lock</a:t>
            </a:r>
            <a:r>
              <a:rPr lang="zh-CN" altLang="en-US"/>
              <a:t>，提供比使用同步获得的锁定操作更广泛、更灵活的锁定操</a:t>
            </a:r>
            <a:r>
              <a:rPr lang="zh-CN" altLang="en-US" smtClean="0"/>
              <a:t>作</a:t>
            </a:r>
            <a:endParaRPr lang="en-US" altLang="zh-CN"/>
          </a:p>
          <a:p>
            <a:r>
              <a:rPr lang="zh-CN" altLang="en-US" smtClean="0"/>
              <a:t>R</a:t>
            </a:r>
            <a:r>
              <a:rPr lang="zh-CN" altLang="en-US"/>
              <a:t>eentrantLock实现了Lock接口，提供了与synchronized相同的互斥和内存可见性的保证。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8375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标题 421889"/>
          <p:cNvSpPr>
            <a:spLocks noGrp="1"/>
          </p:cNvSpPr>
          <p:nvPr>
            <p:ph type="title"/>
          </p:nvPr>
        </p:nvSpPr>
        <p:spPr>
          <a:xfrm>
            <a:off x="1644650" y="260350"/>
            <a:ext cx="7391400" cy="563563"/>
          </a:xfrm>
          <a:noFill/>
          <a:ln>
            <a:noFill/>
          </a:ln>
        </p:spPr>
        <p:txBody>
          <a:bodyPr vert="horz" wrap="square" lIns="91440" tIns="45720" rIns="91440" bIns="45720" anchor="t"/>
          <a:lstStyle/>
          <a:p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wait(),notify() </a:t>
            </a:r>
            <a:endParaRPr lang="zh-CN" altLang="en-US" b="1" dirty="0"/>
          </a:p>
        </p:txBody>
      </p:sp>
      <p:sp>
        <p:nvSpPr>
          <p:cNvPr id="488450" name="圆角矩形 488449"/>
          <p:cNvSpPr/>
          <p:nvPr/>
        </p:nvSpPr>
        <p:spPr>
          <a:xfrm>
            <a:off x="277495" y="908720"/>
            <a:ext cx="8866505" cy="5775603"/>
          </a:xfrm>
          <a:prstGeom prst="roundRect">
            <a:avLst>
              <a:gd name="adj" fmla="val 8366"/>
            </a:avLst>
          </a:prstGeom>
          <a:gradFill rotWithShape="1">
            <a:gsLst>
              <a:gs pos="0">
                <a:srgbClr val="CCFFFF"/>
              </a:gs>
              <a:gs pos="100000">
                <a:schemeClr val="bg1"/>
              </a:gs>
            </a:gsLst>
            <a:lin ang="5400000" scaled="1"/>
            <a:tileRect/>
          </a:gradFill>
          <a:ln w="9525" cap="flat" cmpd="sng">
            <a:solidFill>
              <a:srgbClr val="008080"/>
            </a:solidFill>
            <a:prstDash val="solid"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algn="l" defTabSz="444500">
              <a:spcBef>
                <a:spcPct val="50000"/>
              </a:spcBef>
            </a:pPr>
            <a:r>
              <a:rPr lang="en-US" altLang="zh-CN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wait()的作用是让当前线程进入等待状态，同时，wait()也会让当前线程</a:t>
            </a:r>
            <a:r>
              <a:rPr lang="en-US" altLang="zh-CN" sz="3200" b="1" dirty="0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释放它所持有的锁</a:t>
            </a:r>
            <a:r>
              <a:rPr lang="en-US" altLang="zh-CN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。“</a:t>
            </a:r>
            <a:r>
              <a:rPr lang="en-US" altLang="zh-CN" sz="3200" b="1" dirty="0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直到其他线程调用此对象的 notify() 方法或 notifyAll() 方法</a:t>
            </a:r>
            <a:r>
              <a:rPr lang="en-US" altLang="zh-CN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”，当前线程被唤醒(进入“就绪状态”)</a:t>
            </a:r>
          </a:p>
          <a:p>
            <a:pPr algn="l" defTabSz="444500">
              <a:spcBef>
                <a:spcPct val="50000"/>
              </a:spcBef>
            </a:pPr>
            <a:r>
              <a:rPr lang="en-US" altLang="zh-CN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notify()和notifyAll()的作用，则是唤醒当前对象上的等待线程；notify()是唤醒单个线程，而notifyAll()是唤醒所有的线程。</a:t>
            </a:r>
          </a:p>
          <a:p>
            <a:pPr algn="l" defTabSz="444500">
              <a:spcBef>
                <a:spcPct val="50000"/>
              </a:spcBef>
            </a:pPr>
            <a:r>
              <a:rPr lang="en-US" altLang="zh-CN" sz="3200" b="1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wait</a:t>
            </a:r>
            <a:r>
              <a:rPr lang="en-US" altLang="zh-CN" sz="3200" b="1" smtClean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()</a:t>
            </a:r>
            <a:r>
              <a:rPr lang="zh-CN" altLang="en-US" sz="3200" b="1" smtClean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、</a:t>
            </a:r>
            <a:r>
              <a:rPr lang="en-US" altLang="zh-CN" sz="3200" b="1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 notify()和notifyAll</a:t>
            </a:r>
            <a:r>
              <a:rPr lang="en-US" altLang="zh-CN" sz="3200" b="1" smtClean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()</a:t>
            </a:r>
            <a:r>
              <a:rPr lang="zh-CN" altLang="en-US" sz="3200" b="1" smtClean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是</a:t>
            </a:r>
            <a:r>
              <a:rPr lang="en-US" altLang="zh-CN" sz="3200" b="1" smtClean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Object</a:t>
            </a:r>
            <a:r>
              <a:rPr lang="zh-CN" altLang="en-US" sz="3200" b="1" smtClean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的</a:t>
            </a:r>
            <a:r>
              <a:rPr lang="en-US" altLang="zh-CN" b="1" smtClean="0"/>
              <a:t>final</a:t>
            </a:r>
            <a:r>
              <a:rPr lang="zh-CN" altLang="en-US" sz="3200" b="1" smtClean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方</a:t>
            </a:r>
            <a:r>
              <a:rPr lang="zh-CN" altLang="en-US" sz="3200" b="1" smtClean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法</a:t>
            </a:r>
            <a:endParaRPr lang="zh-CN" altLang="en-US" sz="3200" b="1" dirty="0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91680" y="6021288"/>
            <a:ext cx="655272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smtClean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例子：</a:t>
            </a:r>
            <a:r>
              <a:rPr lang="en-US" altLang="zh-CN" smtClean="0">
                <a:solidFill>
                  <a:srgbClr val="000000"/>
                </a:solidFill>
                <a:latin typeface="Consolas" panose="020B0609020204030204" pitchFamily="49" charset="0"/>
              </a:rPr>
              <a:t>three.TestWait</a:t>
            </a:r>
            <a:r>
              <a:rPr lang="zh-CN" altLang="en-US" smtClean="0">
                <a:solidFill>
                  <a:srgbClr val="000000"/>
                </a:solidFill>
                <a:latin typeface="Consolas" panose="020B0609020204030204" pitchFamily="49" charset="0"/>
              </a:rPr>
              <a:t>及</a:t>
            </a:r>
            <a:r>
              <a:rPr lang="en-US" altLang="zh-CN" sz="2400" smtClean="0">
                <a:solidFill>
                  <a:srgbClr val="000000"/>
                </a:solidFill>
                <a:latin typeface="Consolas" panose="020B0609020204030204" pitchFamily="49" charset="0"/>
              </a:rPr>
              <a:t>three.TestWait2</a:t>
            </a:r>
            <a:endParaRPr lang="zh-CN" altLang="zh-CN" sz="2400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421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同步例子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例</a:t>
            </a:r>
            <a:r>
              <a:rPr lang="zh-CN" alt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子</a:t>
            </a:r>
            <a:r>
              <a:rPr lang="zh-CN" altLang="en-US" smtClean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：</a:t>
            </a:r>
            <a:endParaRPr lang="en-US" altLang="zh-CN" smtClean="0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lvl="1"/>
            <a:r>
              <a:rPr lang="en-US" altLang="zh-CN" smtClean="0">
                <a:solidFill>
                  <a:srgbClr val="000000"/>
                </a:solidFill>
                <a:latin typeface="Consolas" panose="020B0609020204030204" pitchFamily="49" charset="0"/>
              </a:rPr>
              <a:t>three.Bank1Test//</a:t>
            </a:r>
            <a:r>
              <a:rPr lang="zh-CN" altLang="en-US" smtClean="0">
                <a:solidFill>
                  <a:srgbClr val="000000"/>
                </a:solidFill>
                <a:latin typeface="Consolas" panose="020B0609020204030204" pitchFamily="49" charset="0"/>
              </a:rPr>
              <a:t>目标对象与线程完全解耦：目标线程不包含对线程对象的引用。</a:t>
            </a:r>
            <a:endParaRPr lang="en-US" altLang="zh-CN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>
                <a:solidFill>
                  <a:srgbClr val="000000"/>
                </a:solidFill>
                <a:latin typeface="Consolas" panose="020B0609020204030204" pitchFamily="49" charset="0"/>
              </a:rPr>
              <a:t>three</a:t>
            </a:r>
            <a:r>
              <a:rPr lang="en-US" altLang="zh-CN" smtClean="0">
                <a:solidFill>
                  <a:srgbClr val="000000"/>
                </a:solidFill>
                <a:latin typeface="Consolas" panose="020B0609020204030204" pitchFamily="49" charset="0"/>
              </a:rPr>
              <a:t>. Bank2Test2</a:t>
            </a:r>
            <a:r>
              <a:rPr lang="zh-CN" altLang="en-US" smtClean="0">
                <a:solidFill>
                  <a:srgbClr val="000000"/>
                </a:solidFill>
                <a:latin typeface="Consolas" panose="020B0609020204030204" pitchFamily="49" charset="0"/>
              </a:rPr>
              <a:t>：目标对象组合线程，即将线程作为自己的成员（弱耦合）</a:t>
            </a:r>
            <a:endParaRPr lang="zh-CN" altLang="zh-CN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4060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8" name="矩形 303107"/>
          <p:cNvSpPr/>
          <p:nvPr/>
        </p:nvSpPr>
        <p:spPr>
          <a:xfrm>
            <a:off x="395605" y="4653280"/>
            <a:ext cx="8606155" cy="864870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bg2"/>
            </a:outerShdw>
          </a:effectLst>
        </p:spPr>
        <p:txBody>
          <a:bodyPr/>
          <a:lstStyle>
            <a:lvl1pPr marL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4400" b="1" u="none" kern="1200" baseline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</a:defRPr>
            </a:lvl1pPr>
            <a:lvl2pPr marL="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Arial" panose="020B0604020202020204" pitchFamily="34" charset="0"/>
              <a:buNone/>
              <a:defRPr sz="4400" b="1" i="0" u="none" kern="1200" baseline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</a:defRPr>
            </a:lvl2pPr>
            <a:lvl3pPr marL="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defRPr sz="4400" b="1" i="0" u="none" kern="1200" baseline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</a:defRPr>
            </a:lvl3pPr>
            <a:lvl4pPr marL="0" lvl="3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 sz="4400" b="1" i="0" u="none" kern="1200" baseline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</a:defRPr>
            </a:lvl4pPr>
            <a:lvl5pPr marL="0" lvl="4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4400" b="1" i="0" u="none" kern="1200" baseline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</a:defRPr>
            </a:lvl5pPr>
          </a:lstStyle>
          <a:p>
            <a:pPr lvl="0" algn="l">
              <a:lnSpc>
                <a:spcPct val="90000"/>
              </a:lnSpc>
            </a:pPr>
            <a:r>
              <a:rPr lang="zh-CN" altLang="en-US"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ea typeface="宋体" panose="02010600030101010101" pitchFamily="2" charset="-122"/>
              </a:rPr>
              <a:t>线程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ea typeface="宋体" panose="02010600030101010101" pitchFamily="2" charset="-122"/>
              </a:rPr>
              <a:t>-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ea typeface="宋体" panose="02010600030101010101" pitchFamily="2" charset="-122"/>
              </a:rPr>
              <a:t>线程的生命周期</a:t>
            </a:r>
          </a:p>
        </p:txBody>
      </p:sp>
      <p:sp>
        <p:nvSpPr>
          <p:cNvPr id="303109" name="标题 303108"/>
          <p:cNvSpPr>
            <a:spLocks noGrp="1"/>
          </p:cNvSpPr>
          <p:nvPr>
            <p:ph type="ctrTitle" idx="4294967295"/>
          </p:nvPr>
        </p:nvSpPr>
        <p:spPr>
          <a:xfrm>
            <a:off x="323850" y="3644900"/>
            <a:ext cx="2160588" cy="792163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/>
          <a:lstStyle>
            <a:lvl1pPr lvl="0" algn="ctr">
              <a:buClrTx/>
              <a:buSzTx/>
              <a:buFontTx/>
              <a:defRPr sz="4000">
                <a:solidFill>
                  <a:srgbClr val="FF9900"/>
                </a:solidFill>
                <a:ea typeface="Tahoma" panose="020B0604030504040204" pitchFamily="34" charset="0"/>
              </a:defRPr>
            </a:lvl1pPr>
          </a:lstStyle>
          <a:p>
            <a:pPr lvl="0" algn="l"/>
            <a:r>
              <a:rPr lang="zh-CN" altLang="en-US" sz="4400" b="1" dirty="0">
                <a:solidFill>
                  <a:srgbClr val="FF9933"/>
                </a:solidFill>
                <a:latin typeface="黑体" panose="02010609060101010101" pitchFamily="2" charset="-122"/>
              </a:rPr>
              <a:t>第八章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775" y="-635"/>
            <a:ext cx="9353550" cy="68586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9" name="八边形 92168"/>
          <p:cNvSpPr/>
          <p:nvPr/>
        </p:nvSpPr>
        <p:spPr>
          <a:xfrm>
            <a:off x="965200" y="2843526"/>
            <a:ext cx="7642225" cy="999498"/>
          </a:xfrm>
          <a:prstGeom prst="octagon">
            <a:avLst>
              <a:gd name="adj" fmla="val 29287"/>
            </a:avLst>
          </a:prstGeom>
          <a:gradFill rotWithShape="1">
            <a:gsLst>
              <a:gs pos="0">
                <a:srgbClr val="CCFFCC"/>
              </a:gs>
              <a:gs pos="100000">
                <a:srgbClr val="FFFFFF"/>
              </a:gs>
            </a:gsLst>
            <a:lin ang="5400000" scaled="1"/>
            <a:tileRect/>
          </a:gra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ctr">
            <a:spAutoFit/>
          </a:bodyPr>
          <a:lstStyle/>
          <a:p>
            <a:pPr marL="342900" indent="-342900">
              <a:buClr>
                <a:srgbClr val="339966"/>
              </a:buClr>
              <a:buFont typeface="Wingdings" panose="05000000000000000000" pitchFamily="2" charset="2"/>
            </a:pPr>
            <a:r>
              <a:rPr lang="zh-CN" altLang="en-US" sz="4000">
                <a:sym typeface="+mn-ea"/>
              </a:rPr>
              <a:t>使用</a:t>
            </a:r>
            <a:r>
              <a:rPr lang="en-US" altLang="zh-CN" sz="4000">
                <a:sym typeface="+mn-ea"/>
              </a:rPr>
              <a:t>start()</a:t>
            </a:r>
            <a:endParaRPr lang="en-US" altLang="zh-CN" sz="4000" b="1">
              <a:latin typeface="Arial" panose="020B0604020202020204" pitchFamily="34" charset="0"/>
              <a:ea typeface="黑体" panose="0201060906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92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9" grpId="0" bldLvl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标题 421889"/>
          <p:cNvSpPr>
            <a:spLocks noGrp="1"/>
          </p:cNvSpPr>
          <p:nvPr>
            <p:ph type="title"/>
          </p:nvPr>
        </p:nvSpPr>
        <p:spPr>
          <a:xfrm>
            <a:off x="1644650" y="260350"/>
            <a:ext cx="7391400" cy="563563"/>
          </a:xfrm>
          <a:noFill/>
          <a:ln>
            <a:noFill/>
          </a:ln>
        </p:spPr>
        <p:txBody>
          <a:bodyPr vert="horz" wrap="square" lIns="91440" tIns="45720" rIns="91440" bIns="45720" anchor="t"/>
          <a:lstStyle/>
          <a:p>
            <a:r>
              <a:rPr lang="zh-CN" altLang="en-US">
                <a:sym typeface="+mn-ea"/>
              </a:rPr>
              <a:t>start()</a:t>
            </a:r>
            <a:endParaRPr lang="zh-CN" altLang="en-US" b="1" dirty="0"/>
          </a:p>
        </p:txBody>
      </p:sp>
      <p:sp>
        <p:nvSpPr>
          <p:cNvPr id="9" name="圆角矩形 8"/>
          <p:cNvSpPr/>
          <p:nvPr/>
        </p:nvSpPr>
        <p:spPr>
          <a:xfrm>
            <a:off x="381635" y="1571625"/>
            <a:ext cx="8380730" cy="3015993"/>
          </a:xfrm>
          <a:prstGeom prst="roundRect">
            <a:avLst>
              <a:gd name="adj" fmla="val 8366"/>
            </a:avLst>
          </a:prstGeom>
          <a:gradFill rotWithShape="1">
            <a:gsLst>
              <a:gs pos="0">
                <a:srgbClr val="CCFFFF"/>
              </a:gs>
              <a:gs pos="100000">
                <a:schemeClr val="bg1"/>
              </a:gs>
            </a:gsLst>
            <a:lin ang="5400000" scaled="1"/>
            <a:tileRect/>
          </a:gradFill>
          <a:ln w="9525" cap="flat" cmpd="sng">
            <a:solidFill>
              <a:srgbClr val="008080"/>
            </a:solidFill>
            <a:prstDash val="solid"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algn="l" defTabSz="444500">
              <a:spcBef>
                <a:spcPct val="50000"/>
              </a:spcBef>
            </a:pPr>
            <a:endParaRPr lang="zh-CN" altLang="en-US" b="1" dirty="0"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 algn="l" defTabSz="444500">
              <a:spcBef>
                <a:spcPct val="50000"/>
              </a:spcBef>
              <a:buClrTx/>
              <a:buSzTx/>
              <a:buNone/>
            </a:pPr>
            <a:r>
              <a:rPr lang="zh-CN" altLang="en-US" sz="3200">
                <a:sym typeface="+mn-ea"/>
              </a:rPr>
              <a:t>start()</a:t>
            </a:r>
            <a:r>
              <a:rPr lang="zh-CN" altLang="en-US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：</a:t>
            </a:r>
            <a:r>
              <a:rPr lang="zh-CN" altLang="en-US" sz="3200">
                <a:sym typeface="+mn-ea"/>
              </a:rPr>
              <a:t>创建启动新的线程，可以实现多线程工作。通过start()使得线程处于就绪状态，在获得CPU时间片后通过run()开始运行。</a:t>
            </a:r>
            <a:endParaRPr lang="zh-CN" altLang="en-US" sz="3200"/>
          </a:p>
          <a:p>
            <a:pPr algn="l" defTabSz="444500">
              <a:spcBef>
                <a:spcPct val="50000"/>
              </a:spcBef>
              <a:buClrTx/>
              <a:buSzTx/>
              <a:buNone/>
            </a:pPr>
            <a:endParaRPr lang="zh-CN" altLang="en-US" sz="3200" b="1" dirty="0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140" y="-635"/>
            <a:ext cx="9353550" cy="685863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104140" y="260350"/>
            <a:ext cx="5612130" cy="2232660"/>
          </a:xfrm>
          <a:prstGeom prst="rect">
            <a:avLst/>
          </a:prstGeom>
          <a:noFill/>
          <a:ln w="57150">
            <a:solidFill>
              <a:srgbClr val="FF330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  <a:lin ang="5400000" scaled="0"/>
                </a:gradFill>
              </a14:hiddenFill>
            </a:ext>
          </a:ex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圆角矩形 488449"/>
          <p:cNvSpPr/>
          <p:nvPr/>
        </p:nvSpPr>
        <p:spPr>
          <a:xfrm>
            <a:off x="306070" y="980728"/>
            <a:ext cx="8380730" cy="5001220"/>
          </a:xfrm>
          <a:prstGeom prst="roundRect">
            <a:avLst>
              <a:gd name="adj" fmla="val 8366"/>
            </a:avLst>
          </a:prstGeom>
          <a:gradFill rotWithShape="1">
            <a:gsLst>
              <a:gs pos="0">
                <a:srgbClr val="CCFFFF"/>
              </a:gs>
              <a:gs pos="100000">
                <a:schemeClr val="bg1"/>
              </a:gs>
            </a:gsLst>
            <a:lin ang="5400000" scaled="1"/>
            <a:tileRect/>
          </a:gradFill>
          <a:ln w="9525" cap="flat" cmpd="sng">
            <a:solidFill>
              <a:srgbClr val="008080"/>
            </a:solidFill>
            <a:prstDash val="solid"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algn="l" defTabSz="444500">
              <a:spcBef>
                <a:spcPct val="50000"/>
              </a:spcBef>
              <a:buClrTx/>
              <a:buSzTx/>
              <a:buNone/>
            </a:pPr>
            <a:r>
              <a:rPr lang="en-US" altLang="zh-CN" sz="3200" b="1" smtClean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yield</a:t>
            </a:r>
            <a:r>
              <a:rPr lang="en-US" altLang="zh-CN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()应该做的是</a:t>
            </a:r>
            <a:r>
              <a:rPr lang="en-US" altLang="zh-CN" sz="3200" b="1" dirty="0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让当前运行线程回到可运行状态</a:t>
            </a:r>
            <a:r>
              <a:rPr lang="en-US" altLang="zh-CN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，以允许具有相同优先级的其他线程获得运行机会。因此，使用yield()的目的是让相同优先级的线程之间能适当的</a:t>
            </a:r>
            <a:r>
              <a:rPr lang="en-US" altLang="zh-CN" sz="3200" b="1" dirty="0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轮转执行</a:t>
            </a:r>
            <a:r>
              <a:rPr lang="en-US" altLang="zh-CN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。但是，实际中</a:t>
            </a:r>
            <a:r>
              <a:rPr lang="en-US" altLang="zh-CN" sz="3200" b="1" dirty="0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无法保证yield()达到让步目的</a:t>
            </a:r>
            <a:r>
              <a:rPr lang="en-US" altLang="zh-CN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，因为让步的线程还有可能被线程调度程序再次选中。</a:t>
            </a:r>
          </a:p>
          <a:p>
            <a:pPr algn="l" defTabSz="444500">
              <a:spcBef>
                <a:spcPct val="50000"/>
              </a:spcBef>
              <a:buClrTx/>
              <a:buSzTx/>
              <a:buNone/>
            </a:pPr>
            <a:r>
              <a:rPr lang="zh-CN" altLang="en-US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注意：yield()将导致线程从运行状态转到可运行状态，但有可能没有效果。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yield</a:t>
            </a:r>
            <a:r>
              <a:rPr lang="en-US" altLang="zh-CN" smtClean="0">
                <a:sym typeface="+mn-ea"/>
              </a:rPr>
              <a:t>()</a:t>
            </a:r>
            <a:r>
              <a:rPr lang="zh-CN" altLang="en-US" smtClean="0">
                <a:sym typeface="+mn-ea"/>
              </a:rPr>
              <a:t>（</a:t>
            </a:r>
            <a:r>
              <a:rPr lang="zh-CN" altLang="en-US">
                <a:sym typeface="+mn-ea"/>
              </a:rPr>
              <a:t>了解</a:t>
            </a:r>
            <a:r>
              <a:rPr lang="zh-CN" altLang="en-US" smtClean="0">
                <a:sym typeface="+mn-ea"/>
              </a:rPr>
              <a:t>）</a:t>
            </a:r>
            <a:r>
              <a:rPr lang="en-US" altLang="zh-CN" b="1"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  <a:t/>
            </a:r>
            <a:br>
              <a:rPr lang="en-US" altLang="zh-CN" b="1"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</a:b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915815" y="6093296"/>
            <a:ext cx="21483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例子：</a:t>
            </a:r>
            <a:r>
              <a:rPr lang="zh-CN" altLang="zh-CN">
                <a:solidFill>
                  <a:srgbClr val="000000"/>
                </a:solidFill>
                <a:latin typeface="Consolas" panose="020B0609020204030204" pitchFamily="49" charset="0"/>
              </a:rPr>
              <a:t>fou</a:t>
            </a:r>
            <a:r>
              <a:rPr lang="zh-CN" altLang="zh-CN">
                <a:solidFill>
                  <a:srgbClr val="000000"/>
                </a:solidFill>
                <a:latin typeface="Consolas" panose="020B0609020204030204" pitchFamily="49" charset="0"/>
              </a:rPr>
              <a:t>r</a:t>
            </a:r>
            <a:r>
              <a:rPr lang="en-US" altLang="zh-CN" smtClean="0">
                <a:solidFill>
                  <a:srgbClr val="000000"/>
                </a:solidFill>
                <a:latin typeface="Consolas" panose="020B0609020204030204" pitchFamily="49" charset="0"/>
              </a:rPr>
              <a:t>.Test1</a:t>
            </a:r>
            <a:endParaRPr lang="zh-CN" altLang="zh-CN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140" y="-635"/>
            <a:ext cx="9353550" cy="685863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776345" y="1727835"/>
            <a:ext cx="1590040" cy="2670175"/>
          </a:xfrm>
          <a:prstGeom prst="rect">
            <a:avLst/>
          </a:prstGeom>
          <a:noFill/>
          <a:ln w="57150">
            <a:solidFill>
              <a:srgbClr val="FF330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  <a:lin ang="5400000" scaled="0"/>
                </a:gradFill>
              </a14:hiddenFill>
            </a:ext>
          </a:ex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69" name="横卷形 48168"/>
          <p:cNvSpPr/>
          <p:nvPr/>
        </p:nvSpPr>
        <p:spPr>
          <a:xfrm>
            <a:off x="458470" y="1572895"/>
            <a:ext cx="8058150" cy="4089400"/>
          </a:xfrm>
          <a:prstGeom prst="horizontalScroll">
            <a:avLst>
              <a:gd name="adj" fmla="val 12500"/>
            </a:avLst>
          </a:prstGeom>
          <a:gradFill rotWithShape="1">
            <a:gsLst>
              <a:gs pos="0">
                <a:srgbClr val="E2C5FF"/>
              </a:gs>
              <a:gs pos="100000">
                <a:schemeClr val="bg1"/>
              </a:gs>
            </a:gsLst>
            <a:path path="rect">
              <a:fillToRect r="100000" b="100000"/>
            </a:path>
            <a:tileRect/>
          </a:gra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>
            <a:outerShdw dist="89803" dir="2699999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 marL="342900" indent="-342900" algn="l">
              <a:buClr>
                <a:srgbClr val="339966"/>
              </a:buClr>
              <a:buFont typeface="Wingdings" panose="05000000000000000000" pitchFamily="2" charset="2"/>
            </a:pPr>
            <a:endParaRPr lang="en-US" altLang="zh-CN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sym typeface="+mn-ea"/>
            </a:endParaRPr>
          </a:p>
          <a:p>
            <a:pPr marL="342900" indent="-342900" algn="l">
              <a:buClr>
                <a:srgbClr val="339966"/>
              </a:buClr>
              <a:buFont typeface="Wingdings" panose="05000000000000000000" pitchFamily="2" charset="2"/>
            </a:pPr>
            <a:r>
              <a:rPr lang="zh-CN" sz="4000" b="1">
                <a:latin typeface="+mn-lt"/>
                <a:sym typeface="+mn-ea"/>
              </a:rPr>
              <a:t>线程</a:t>
            </a:r>
            <a:r>
              <a:rPr sz="4000" b="1">
                <a:latin typeface="+mn-lt"/>
                <a:sym typeface="+mn-ea"/>
              </a:rPr>
              <a:t>：是</a:t>
            </a:r>
            <a:r>
              <a:rPr sz="4000" b="1">
                <a:solidFill>
                  <a:srgbClr val="FF0000"/>
                </a:solidFill>
                <a:latin typeface="+mn-lt"/>
                <a:sym typeface="+mn-ea"/>
              </a:rPr>
              <a:t>进程的一个执行路径</a:t>
            </a:r>
            <a:r>
              <a:rPr sz="4000" b="1">
                <a:latin typeface="+mn-lt"/>
                <a:sym typeface="+mn-ea"/>
              </a:rPr>
              <a:t>，</a:t>
            </a:r>
          </a:p>
          <a:p>
            <a:pPr marL="342900" indent="-342900" algn="l">
              <a:buClr>
                <a:srgbClr val="339966"/>
              </a:buClr>
              <a:buFont typeface="Wingdings" panose="05000000000000000000" pitchFamily="2" charset="2"/>
            </a:pPr>
            <a:r>
              <a:rPr sz="4000" b="1">
                <a:latin typeface="+mn-lt"/>
                <a:sym typeface="+mn-ea"/>
              </a:rPr>
              <a:t>一个</a:t>
            </a:r>
            <a:r>
              <a:rPr sz="4000" b="1">
                <a:solidFill>
                  <a:srgbClr val="FF0000"/>
                </a:solidFill>
                <a:latin typeface="+mn-lt"/>
                <a:sym typeface="+mn-ea"/>
              </a:rPr>
              <a:t>进程中至少有一个线程</a:t>
            </a:r>
            <a:r>
              <a:rPr sz="4000" b="1">
                <a:latin typeface="+mn-lt"/>
                <a:sym typeface="+mn-ea"/>
              </a:rPr>
              <a:t>，进</a:t>
            </a:r>
          </a:p>
          <a:p>
            <a:pPr marL="342900" indent="-342900" algn="l">
              <a:buClr>
                <a:srgbClr val="339966"/>
              </a:buClr>
              <a:buFont typeface="Wingdings" panose="05000000000000000000" pitchFamily="2" charset="2"/>
            </a:pPr>
            <a:r>
              <a:rPr sz="4000" b="1">
                <a:latin typeface="+mn-lt"/>
                <a:sym typeface="+mn-ea"/>
              </a:rPr>
              <a:t>程中的多个线程共享进程的资源。</a:t>
            </a:r>
          </a:p>
          <a:p>
            <a:pPr marL="342900" indent="-342900" algn="l">
              <a:buClr>
                <a:srgbClr val="339966"/>
              </a:buClr>
              <a:buFont typeface="Wingdings" panose="05000000000000000000" pitchFamily="2" charset="2"/>
            </a:pPr>
            <a:endParaRPr sz="4000" b="1">
              <a:latin typeface="+mn-lt"/>
              <a:sym typeface="+mn-ea"/>
            </a:endParaRPr>
          </a:p>
          <a:p>
            <a:pPr marL="342900" indent="-342900" algn="l">
              <a:buClr>
                <a:srgbClr val="339966"/>
              </a:buClr>
              <a:buFont typeface="Wingdings" panose="05000000000000000000" pitchFamily="2" charset="2"/>
            </a:pPr>
            <a:endParaRPr sz="4000" b="1">
              <a:latin typeface="+mn-lt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48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69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标题 421889"/>
          <p:cNvSpPr>
            <a:spLocks noGrp="1"/>
          </p:cNvSpPr>
          <p:nvPr>
            <p:ph type="title"/>
          </p:nvPr>
        </p:nvSpPr>
        <p:spPr>
          <a:xfrm>
            <a:off x="1644650" y="260350"/>
            <a:ext cx="7391400" cy="563563"/>
          </a:xfrm>
          <a:noFill/>
          <a:ln>
            <a:noFill/>
          </a:ln>
        </p:spPr>
        <p:txBody>
          <a:bodyPr vert="horz" wrap="square" lIns="91440" tIns="45720" rIns="91440" bIns="45720" anchor="t"/>
          <a:lstStyle/>
          <a:p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sleep()</a:t>
            </a:r>
            <a:r>
              <a:rPr lang="en-US" altLang="zh-CN" b="1"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  <a:t/>
            </a:r>
            <a:br>
              <a:rPr lang="en-US" altLang="zh-CN" b="1"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</a:br>
            <a:endParaRPr lang="zh-CN" altLang="en-US" b="1" dirty="0"/>
          </a:p>
        </p:txBody>
      </p:sp>
      <p:sp>
        <p:nvSpPr>
          <p:cNvPr id="488450" name="圆角矩形 488449"/>
          <p:cNvSpPr/>
          <p:nvPr/>
        </p:nvSpPr>
        <p:spPr>
          <a:xfrm>
            <a:off x="381635" y="2559050"/>
            <a:ext cx="8380730" cy="1649274"/>
          </a:xfrm>
          <a:prstGeom prst="roundRect">
            <a:avLst>
              <a:gd name="adj" fmla="val 8366"/>
            </a:avLst>
          </a:prstGeom>
          <a:gradFill rotWithShape="1">
            <a:gsLst>
              <a:gs pos="0">
                <a:srgbClr val="CCFFFF"/>
              </a:gs>
              <a:gs pos="100000">
                <a:schemeClr val="bg1"/>
              </a:gs>
            </a:gsLst>
            <a:lin ang="5400000" scaled="1"/>
            <a:tileRect/>
          </a:gradFill>
          <a:ln w="9525" cap="flat" cmpd="sng">
            <a:solidFill>
              <a:srgbClr val="008080"/>
            </a:solidFill>
            <a:prstDash val="solid"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algn="l" defTabSz="444500">
              <a:spcBef>
                <a:spcPct val="50000"/>
              </a:spcBef>
            </a:pPr>
            <a:r>
              <a:rPr lang="en-US" altLang="zh-CN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sleep() 方法的作用是在指定的毫秒数内让当前“正在执行的线程”</a:t>
            </a:r>
            <a:r>
              <a:rPr lang="en-US" altLang="zh-CN" sz="3200" b="1" dirty="0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休眠（暂停执行）</a:t>
            </a:r>
            <a:r>
              <a:rPr lang="en-US" altLang="zh-CN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。</a:t>
            </a:r>
            <a:r>
              <a:rPr lang="zh-CN" altLang="en-US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等休眠时间</a:t>
            </a:r>
            <a:r>
              <a:rPr lang="zh-CN" altLang="en-US" sz="3200" b="1" dirty="0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结束，自动</a:t>
            </a:r>
            <a:r>
              <a:rPr lang="zh-CN" altLang="en-US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从阻塞到就绪状态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140" y="-635"/>
            <a:ext cx="9353550" cy="685863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577465" y="4593590"/>
            <a:ext cx="2478405" cy="341630"/>
          </a:xfrm>
          <a:prstGeom prst="rect">
            <a:avLst/>
          </a:prstGeom>
          <a:noFill/>
          <a:ln w="57150">
            <a:solidFill>
              <a:srgbClr val="FF330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  <a:lin ang="5400000" scaled="0"/>
                </a:gradFill>
              </a14:hiddenFill>
            </a:ext>
          </a:ex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70890" y="1926590"/>
            <a:ext cx="2111375" cy="327660"/>
          </a:xfrm>
          <a:prstGeom prst="rect">
            <a:avLst/>
          </a:prstGeom>
          <a:noFill/>
          <a:ln w="57150">
            <a:solidFill>
              <a:srgbClr val="FF330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  <a:lin ang="5400000" scaled="0"/>
                </a:gradFill>
              </a14:hiddenFill>
            </a:ext>
          </a:ex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140" y="-635"/>
            <a:ext cx="9353550" cy="685863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577465" y="4918075"/>
            <a:ext cx="2478405" cy="341630"/>
          </a:xfrm>
          <a:prstGeom prst="rect">
            <a:avLst/>
          </a:prstGeom>
          <a:noFill/>
          <a:ln w="57150">
            <a:solidFill>
              <a:srgbClr val="FF330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  <a:lin ang="5400000" scaled="0"/>
                </a:gradFill>
              </a14:hiddenFill>
            </a:ext>
          </a:ex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28345" y="2293620"/>
            <a:ext cx="2111375" cy="327660"/>
          </a:xfrm>
          <a:prstGeom prst="rect">
            <a:avLst/>
          </a:prstGeom>
          <a:noFill/>
          <a:ln w="57150">
            <a:solidFill>
              <a:srgbClr val="FF330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  <a:lin ang="5400000" scaled="0"/>
                </a:gradFill>
              </a14:hiddenFill>
            </a:ext>
          </a:ex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标题 421889"/>
          <p:cNvSpPr>
            <a:spLocks noGrp="1"/>
          </p:cNvSpPr>
          <p:nvPr>
            <p:ph type="title"/>
          </p:nvPr>
        </p:nvSpPr>
        <p:spPr>
          <a:xfrm>
            <a:off x="1644650" y="260350"/>
            <a:ext cx="7391400" cy="563563"/>
          </a:xfrm>
          <a:noFill/>
          <a:ln>
            <a:noFill/>
          </a:ln>
        </p:spPr>
        <p:txBody>
          <a:bodyPr vert="horz" wrap="square" lIns="91440" tIns="45720" rIns="91440" bIns="45720" anchor="t"/>
          <a:lstStyle/>
          <a:p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join()</a:t>
            </a:r>
            <a:r>
              <a:rPr lang="en-US" altLang="zh-CN" b="1"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  <a:t/>
            </a:r>
            <a:br>
              <a:rPr lang="en-US" altLang="zh-CN" b="1"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</a:br>
            <a:endParaRPr lang="zh-CN" altLang="en-US" b="1" dirty="0"/>
          </a:p>
        </p:txBody>
      </p:sp>
      <p:sp>
        <p:nvSpPr>
          <p:cNvPr id="488450" name="圆角矩形 488449"/>
          <p:cNvSpPr/>
          <p:nvPr/>
        </p:nvSpPr>
        <p:spPr>
          <a:xfrm>
            <a:off x="169545" y="1557020"/>
            <a:ext cx="8866505" cy="3217629"/>
          </a:xfrm>
          <a:prstGeom prst="roundRect">
            <a:avLst>
              <a:gd name="adj" fmla="val 8366"/>
            </a:avLst>
          </a:prstGeom>
          <a:gradFill rotWithShape="1">
            <a:gsLst>
              <a:gs pos="0">
                <a:srgbClr val="CCFFFF"/>
              </a:gs>
              <a:gs pos="100000">
                <a:schemeClr val="bg1"/>
              </a:gs>
            </a:gsLst>
            <a:lin ang="5400000" scaled="1"/>
            <a:tileRect/>
          </a:gradFill>
          <a:ln w="9525" cap="flat" cmpd="sng">
            <a:solidFill>
              <a:srgbClr val="008080"/>
            </a:solidFill>
            <a:prstDash val="solid"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algn="l" defTabSz="444500">
              <a:spcBef>
                <a:spcPct val="50000"/>
              </a:spcBef>
            </a:pPr>
            <a:r>
              <a:rPr lang="en-US" altLang="zh-CN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join()方法的作用，是</a:t>
            </a:r>
            <a:r>
              <a:rPr lang="en-US" altLang="zh-CN" sz="3200" b="1" dirty="0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等待这个线程结束</a:t>
            </a:r>
            <a:r>
              <a:rPr lang="en-US" altLang="zh-CN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；也就是说，t.join()方法阻塞调用此方法的线程(calling thread)进入 TIMED_WAITING 状态，直到</a:t>
            </a:r>
            <a:r>
              <a:rPr lang="en-US" altLang="zh-CN" sz="3200" b="1" dirty="0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线程t完成，此线程再继续</a:t>
            </a:r>
            <a:r>
              <a:rPr lang="en-US" altLang="zh-CN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；通常用于在</a:t>
            </a:r>
            <a:r>
              <a:rPr lang="en-US" altLang="zh-CN" sz="3200" b="1" dirty="0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main()主线程</a:t>
            </a:r>
            <a:r>
              <a:rPr lang="en-US" altLang="zh-CN" sz="3200" b="1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内，等待其它线程完成再结束main()主线程。</a:t>
            </a:r>
          </a:p>
        </p:txBody>
      </p:sp>
      <p:sp>
        <p:nvSpPr>
          <p:cNvPr id="2" name="矩形 1"/>
          <p:cNvSpPr/>
          <p:nvPr/>
        </p:nvSpPr>
        <p:spPr>
          <a:xfrm>
            <a:off x="3017352" y="5507756"/>
            <a:ext cx="32828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smtClean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例子：</a:t>
            </a:r>
            <a:r>
              <a:rPr lang="zh-CN" altLang="zh-CN" smtClean="0">
                <a:solidFill>
                  <a:srgbClr val="000000"/>
                </a:solidFill>
                <a:latin typeface="Consolas" panose="020B0609020204030204" pitchFamily="49" charset="0"/>
              </a:rPr>
              <a:t>f</a:t>
            </a:r>
            <a:r>
              <a:rPr lang="zh-CN" altLang="zh-CN">
                <a:solidFill>
                  <a:srgbClr val="000000"/>
                </a:solidFill>
                <a:latin typeface="Consolas" panose="020B0609020204030204" pitchFamily="49" charset="0"/>
              </a:rPr>
              <a:t>o</a:t>
            </a:r>
            <a:r>
              <a:rPr lang="zh-CN" altLang="zh-CN">
                <a:solidFill>
                  <a:srgbClr val="000000"/>
                </a:solidFill>
                <a:latin typeface="Consolas" panose="020B0609020204030204" pitchFamily="49" charset="0"/>
              </a:rPr>
              <a:t>u</a:t>
            </a:r>
            <a:r>
              <a:rPr lang="zh-CN" altLang="zh-CN" smtClean="0">
                <a:solidFill>
                  <a:srgbClr val="000000"/>
                </a:solidFill>
                <a:latin typeface="Consolas" panose="020B0609020204030204" pitchFamily="49" charset="0"/>
              </a:rPr>
              <a:t>r</a:t>
            </a:r>
            <a:r>
              <a:rPr lang="en-US" altLang="zh-CN" smtClean="0">
                <a:solidFill>
                  <a:srgbClr val="000000"/>
                </a:solidFill>
                <a:latin typeface="Consolas" panose="020B0609020204030204" pitchFamily="49" charset="0"/>
              </a:rPr>
              <a:t>.Test3</a:t>
            </a:r>
            <a:endParaRPr lang="zh-CN" altLang="zh-CN" sz="2400"/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140" y="-635"/>
            <a:ext cx="9353550" cy="68586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  <a:lin ang="5400000" scaled="0"/>
                </a:gra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3027680"/>
            <a:ext cx="2111375" cy="3276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  <a:lin ang="5400000" scaled="0"/>
                </a:gradFill>
              </a14:hiddenFill>
            </a:ext>
          </a:ex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目标线程结束</a:t>
            </a:r>
          </a:p>
        </p:txBody>
      </p:sp>
      <p:sp>
        <p:nvSpPr>
          <p:cNvPr id="4" name="矩形 3"/>
          <p:cNvSpPr/>
          <p:nvPr/>
        </p:nvSpPr>
        <p:spPr>
          <a:xfrm>
            <a:off x="2624455" y="5582285"/>
            <a:ext cx="2111375" cy="3276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  <a:lin ang="5400000" scaled="0"/>
                </a:gradFill>
              </a14:hiddenFill>
            </a:ext>
          </a:ex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JOIN</a:t>
            </a:r>
            <a:r>
              <a:rPr lang="zh-CN" altLang="en-US"/>
              <a:t>（）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907415"/>
            <a:ext cx="3175000" cy="317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5" y="949960"/>
            <a:ext cx="7947025" cy="52381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" y="1014095"/>
            <a:ext cx="8728710" cy="5843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40460"/>
            <a:ext cx="8989695" cy="1892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680" y="3263900"/>
            <a:ext cx="9250680" cy="30543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72770" y="1198880"/>
            <a:ext cx="1704975" cy="23145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965" y="1479550"/>
            <a:ext cx="2562225" cy="1752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920" y="4116070"/>
            <a:ext cx="3324225" cy="18383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8190" y="1479550"/>
            <a:ext cx="2886075" cy="18192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6955" y="4116070"/>
            <a:ext cx="3429000" cy="190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2545340"/>
  <p:tag name="KSO_WM_UNIT_PLACING_PICTURE_USER_VIEWPORT" val="{&quot;height&quot;:3645,&quot;width&quot;:268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543,&quot;width&quot;:14400}"/>
</p:tagLst>
</file>

<file path=ppt/theme/theme1.xml><?xml version="1.0" encoding="utf-8"?>
<a:theme xmlns:a="http://schemas.openxmlformats.org/drawingml/2006/main" name="模板">
  <a:themeElements>
    <a:clrScheme name="">
      <a:dk1>
        <a:srgbClr val="000000"/>
      </a:dk1>
      <a:lt1>
        <a:srgbClr val="FFFFFF"/>
      </a:lt1>
      <a:dk2>
        <a:srgbClr val="233DA9"/>
      </a:dk2>
      <a:lt2>
        <a:srgbClr val="DDDDDD"/>
      </a:lt2>
      <a:accent1>
        <a:srgbClr val="65AAE9"/>
      </a:accent1>
      <a:accent2>
        <a:srgbClr val="B2B2B2"/>
      </a:accent2>
      <a:accent3>
        <a:srgbClr val="FFFFFF"/>
      </a:accent3>
      <a:accent4>
        <a:srgbClr val="000000"/>
      </a:accent4>
      <a:accent5>
        <a:srgbClr val="B8D1F2"/>
      </a:accent5>
      <a:accent6>
        <a:srgbClr val="9F9F9F"/>
      </a:accent6>
      <a:hlink>
        <a:srgbClr val="7DA0D3"/>
      </a:hlink>
      <a:folHlink>
        <a:srgbClr val="B2E385"/>
      </a:folHlink>
    </a:clrScheme>
    <a:fontScheme name="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233DA9"/>
        </a:dk2>
        <a:lt2>
          <a:srgbClr val="DDDDDD"/>
        </a:lt2>
        <a:accent1>
          <a:srgbClr val="65AAE9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B8D1F2"/>
        </a:accent5>
        <a:accent6>
          <a:srgbClr val="9F9F9F"/>
        </a:accent6>
        <a:hlink>
          <a:srgbClr val="7DA0D3"/>
        </a:hlink>
        <a:folHlink>
          <a:srgbClr val="B2E3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632769"/>
        </a:dk2>
        <a:lt2>
          <a:srgbClr val="DDDDDD"/>
        </a:lt2>
        <a:accent1>
          <a:srgbClr val="8B8DE1"/>
        </a:accent1>
        <a:accent2>
          <a:srgbClr val="FF997D"/>
        </a:accent2>
        <a:accent3>
          <a:srgbClr val="FFFFFF"/>
        </a:accent3>
        <a:accent4>
          <a:srgbClr val="000000"/>
        </a:accent4>
        <a:accent5>
          <a:srgbClr val="C5C5ED"/>
        </a:accent5>
        <a:accent6>
          <a:srgbClr val="E58970"/>
        </a:accent6>
        <a:hlink>
          <a:srgbClr val="58AFD2"/>
        </a:hlink>
        <a:folHlink>
          <a:srgbClr val="BFDF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37737F"/>
        </a:dk2>
        <a:lt2>
          <a:srgbClr val="DDDDDD"/>
        </a:lt2>
        <a:accent1>
          <a:srgbClr val="52BCB2"/>
        </a:accent1>
        <a:accent2>
          <a:srgbClr val="E0A56A"/>
        </a:accent2>
        <a:accent3>
          <a:srgbClr val="FFFFFF"/>
        </a:accent3>
        <a:accent4>
          <a:srgbClr val="000000"/>
        </a:accent4>
        <a:accent5>
          <a:srgbClr val="B3DAD5"/>
        </a:accent5>
        <a:accent6>
          <a:srgbClr val="C9945E"/>
        </a:accent6>
        <a:hlink>
          <a:srgbClr val="A0C264"/>
        </a:hlink>
        <a:folHlink>
          <a:srgbClr val="DCDC2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模板">
  <a:themeElements>
    <a:clrScheme name="">
      <a:dk1>
        <a:srgbClr val="000000"/>
      </a:dk1>
      <a:lt1>
        <a:srgbClr val="FFFFFF"/>
      </a:lt1>
      <a:dk2>
        <a:srgbClr val="233DA9"/>
      </a:dk2>
      <a:lt2>
        <a:srgbClr val="DDDDDD"/>
      </a:lt2>
      <a:accent1>
        <a:srgbClr val="65AAE9"/>
      </a:accent1>
      <a:accent2>
        <a:srgbClr val="B2B2B2"/>
      </a:accent2>
      <a:accent3>
        <a:srgbClr val="FFFFFF"/>
      </a:accent3>
      <a:accent4>
        <a:srgbClr val="000000"/>
      </a:accent4>
      <a:accent5>
        <a:srgbClr val="B8D1F2"/>
      </a:accent5>
      <a:accent6>
        <a:srgbClr val="9F9F9F"/>
      </a:accent6>
      <a:hlink>
        <a:srgbClr val="7DA0D3"/>
      </a:hlink>
      <a:folHlink>
        <a:srgbClr val="B2E385"/>
      </a:folHlink>
    </a:clrScheme>
    <a:fontScheme name="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233DA9"/>
        </a:dk2>
        <a:lt2>
          <a:srgbClr val="DDDDDD"/>
        </a:lt2>
        <a:accent1>
          <a:srgbClr val="65AAE9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B8D1F2"/>
        </a:accent5>
        <a:accent6>
          <a:srgbClr val="9F9F9F"/>
        </a:accent6>
        <a:hlink>
          <a:srgbClr val="7DA0D3"/>
        </a:hlink>
        <a:folHlink>
          <a:srgbClr val="B2E3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632769"/>
        </a:dk2>
        <a:lt2>
          <a:srgbClr val="DDDDDD"/>
        </a:lt2>
        <a:accent1>
          <a:srgbClr val="8B8DE1"/>
        </a:accent1>
        <a:accent2>
          <a:srgbClr val="FF997D"/>
        </a:accent2>
        <a:accent3>
          <a:srgbClr val="FFFFFF"/>
        </a:accent3>
        <a:accent4>
          <a:srgbClr val="000000"/>
        </a:accent4>
        <a:accent5>
          <a:srgbClr val="C5C5ED"/>
        </a:accent5>
        <a:accent6>
          <a:srgbClr val="E58970"/>
        </a:accent6>
        <a:hlink>
          <a:srgbClr val="58AFD2"/>
        </a:hlink>
        <a:folHlink>
          <a:srgbClr val="BFDF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37737F"/>
        </a:dk2>
        <a:lt2>
          <a:srgbClr val="DDDDDD"/>
        </a:lt2>
        <a:accent1>
          <a:srgbClr val="52BCB2"/>
        </a:accent1>
        <a:accent2>
          <a:srgbClr val="E0A56A"/>
        </a:accent2>
        <a:accent3>
          <a:srgbClr val="FFFFFF"/>
        </a:accent3>
        <a:accent4>
          <a:srgbClr val="000000"/>
        </a:accent4>
        <a:accent5>
          <a:srgbClr val="B3DAD5"/>
        </a:accent5>
        <a:accent6>
          <a:srgbClr val="C9945E"/>
        </a:accent6>
        <a:hlink>
          <a:srgbClr val="A0C264"/>
        </a:hlink>
        <a:folHlink>
          <a:srgbClr val="DCDC2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模板">
  <a:themeElements>
    <a:clrScheme name="">
      <a:dk1>
        <a:srgbClr val="000000"/>
      </a:dk1>
      <a:lt1>
        <a:srgbClr val="FFFFFF"/>
      </a:lt1>
      <a:dk2>
        <a:srgbClr val="233DA9"/>
      </a:dk2>
      <a:lt2>
        <a:srgbClr val="DDDDDD"/>
      </a:lt2>
      <a:accent1>
        <a:srgbClr val="65AAE9"/>
      </a:accent1>
      <a:accent2>
        <a:srgbClr val="B2B2B2"/>
      </a:accent2>
      <a:accent3>
        <a:srgbClr val="FFFFFF"/>
      </a:accent3>
      <a:accent4>
        <a:srgbClr val="000000"/>
      </a:accent4>
      <a:accent5>
        <a:srgbClr val="B8D1F2"/>
      </a:accent5>
      <a:accent6>
        <a:srgbClr val="9F9F9F"/>
      </a:accent6>
      <a:hlink>
        <a:srgbClr val="7DA0D3"/>
      </a:hlink>
      <a:folHlink>
        <a:srgbClr val="B2E385"/>
      </a:folHlink>
    </a:clrScheme>
    <a:fontScheme name="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233DA9"/>
        </a:dk2>
        <a:lt2>
          <a:srgbClr val="DDDDDD"/>
        </a:lt2>
        <a:accent1>
          <a:srgbClr val="65AAE9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B8D1F2"/>
        </a:accent5>
        <a:accent6>
          <a:srgbClr val="9F9F9F"/>
        </a:accent6>
        <a:hlink>
          <a:srgbClr val="7DA0D3"/>
        </a:hlink>
        <a:folHlink>
          <a:srgbClr val="B2E3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632769"/>
        </a:dk2>
        <a:lt2>
          <a:srgbClr val="DDDDDD"/>
        </a:lt2>
        <a:accent1>
          <a:srgbClr val="8B8DE1"/>
        </a:accent1>
        <a:accent2>
          <a:srgbClr val="FF997D"/>
        </a:accent2>
        <a:accent3>
          <a:srgbClr val="FFFFFF"/>
        </a:accent3>
        <a:accent4>
          <a:srgbClr val="000000"/>
        </a:accent4>
        <a:accent5>
          <a:srgbClr val="C5C5ED"/>
        </a:accent5>
        <a:accent6>
          <a:srgbClr val="E58970"/>
        </a:accent6>
        <a:hlink>
          <a:srgbClr val="58AFD2"/>
        </a:hlink>
        <a:folHlink>
          <a:srgbClr val="BFDF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37737F"/>
        </a:dk2>
        <a:lt2>
          <a:srgbClr val="DDDDDD"/>
        </a:lt2>
        <a:accent1>
          <a:srgbClr val="52BCB2"/>
        </a:accent1>
        <a:accent2>
          <a:srgbClr val="E0A56A"/>
        </a:accent2>
        <a:accent3>
          <a:srgbClr val="FFFFFF"/>
        </a:accent3>
        <a:accent4>
          <a:srgbClr val="000000"/>
        </a:accent4>
        <a:accent5>
          <a:srgbClr val="B3DAD5"/>
        </a:accent5>
        <a:accent6>
          <a:srgbClr val="C9945E"/>
        </a:accent6>
        <a:hlink>
          <a:srgbClr val="A0C264"/>
        </a:hlink>
        <a:folHlink>
          <a:srgbClr val="DCDC2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7_模板">
  <a:themeElements>
    <a:clrScheme name="">
      <a:dk1>
        <a:srgbClr val="000000"/>
      </a:dk1>
      <a:lt1>
        <a:srgbClr val="FFFFFF"/>
      </a:lt1>
      <a:dk2>
        <a:srgbClr val="233DA9"/>
      </a:dk2>
      <a:lt2>
        <a:srgbClr val="DDDDDD"/>
      </a:lt2>
      <a:accent1>
        <a:srgbClr val="65AAE9"/>
      </a:accent1>
      <a:accent2>
        <a:srgbClr val="B2B2B2"/>
      </a:accent2>
      <a:accent3>
        <a:srgbClr val="FFFFFF"/>
      </a:accent3>
      <a:accent4>
        <a:srgbClr val="000000"/>
      </a:accent4>
      <a:accent5>
        <a:srgbClr val="B8D1F2"/>
      </a:accent5>
      <a:accent6>
        <a:srgbClr val="9F9F9F"/>
      </a:accent6>
      <a:hlink>
        <a:srgbClr val="7DA0D3"/>
      </a:hlink>
      <a:folHlink>
        <a:srgbClr val="B2E385"/>
      </a:folHlink>
    </a:clrScheme>
    <a:fontScheme name="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233DA9"/>
        </a:dk2>
        <a:lt2>
          <a:srgbClr val="DDDDDD"/>
        </a:lt2>
        <a:accent1>
          <a:srgbClr val="65AAE9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B8D1F2"/>
        </a:accent5>
        <a:accent6>
          <a:srgbClr val="9F9F9F"/>
        </a:accent6>
        <a:hlink>
          <a:srgbClr val="7DA0D3"/>
        </a:hlink>
        <a:folHlink>
          <a:srgbClr val="B2E3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632769"/>
        </a:dk2>
        <a:lt2>
          <a:srgbClr val="DDDDDD"/>
        </a:lt2>
        <a:accent1>
          <a:srgbClr val="8B8DE1"/>
        </a:accent1>
        <a:accent2>
          <a:srgbClr val="FF997D"/>
        </a:accent2>
        <a:accent3>
          <a:srgbClr val="FFFFFF"/>
        </a:accent3>
        <a:accent4>
          <a:srgbClr val="000000"/>
        </a:accent4>
        <a:accent5>
          <a:srgbClr val="C5C5ED"/>
        </a:accent5>
        <a:accent6>
          <a:srgbClr val="E58970"/>
        </a:accent6>
        <a:hlink>
          <a:srgbClr val="58AFD2"/>
        </a:hlink>
        <a:folHlink>
          <a:srgbClr val="BFDF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37737F"/>
        </a:dk2>
        <a:lt2>
          <a:srgbClr val="DDDDDD"/>
        </a:lt2>
        <a:accent1>
          <a:srgbClr val="52BCB2"/>
        </a:accent1>
        <a:accent2>
          <a:srgbClr val="E0A56A"/>
        </a:accent2>
        <a:accent3>
          <a:srgbClr val="FFFFFF"/>
        </a:accent3>
        <a:accent4>
          <a:srgbClr val="000000"/>
        </a:accent4>
        <a:accent5>
          <a:srgbClr val="B3DAD5"/>
        </a:accent5>
        <a:accent6>
          <a:srgbClr val="C9945E"/>
        </a:accent6>
        <a:hlink>
          <a:srgbClr val="A0C264"/>
        </a:hlink>
        <a:folHlink>
          <a:srgbClr val="DCDC2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8_模板">
  <a:themeElements>
    <a:clrScheme name="">
      <a:dk1>
        <a:srgbClr val="000000"/>
      </a:dk1>
      <a:lt1>
        <a:srgbClr val="FFFFFF"/>
      </a:lt1>
      <a:dk2>
        <a:srgbClr val="233DA9"/>
      </a:dk2>
      <a:lt2>
        <a:srgbClr val="DDDDDD"/>
      </a:lt2>
      <a:accent1>
        <a:srgbClr val="65AAE9"/>
      </a:accent1>
      <a:accent2>
        <a:srgbClr val="B2B2B2"/>
      </a:accent2>
      <a:accent3>
        <a:srgbClr val="FFFFFF"/>
      </a:accent3>
      <a:accent4>
        <a:srgbClr val="000000"/>
      </a:accent4>
      <a:accent5>
        <a:srgbClr val="B8D1F2"/>
      </a:accent5>
      <a:accent6>
        <a:srgbClr val="9F9F9F"/>
      </a:accent6>
      <a:hlink>
        <a:srgbClr val="7DA0D3"/>
      </a:hlink>
      <a:folHlink>
        <a:srgbClr val="B2E385"/>
      </a:folHlink>
    </a:clrScheme>
    <a:fontScheme name="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233DA9"/>
        </a:dk2>
        <a:lt2>
          <a:srgbClr val="DDDDDD"/>
        </a:lt2>
        <a:accent1>
          <a:srgbClr val="65AAE9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B8D1F2"/>
        </a:accent5>
        <a:accent6>
          <a:srgbClr val="9F9F9F"/>
        </a:accent6>
        <a:hlink>
          <a:srgbClr val="7DA0D3"/>
        </a:hlink>
        <a:folHlink>
          <a:srgbClr val="B2E3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632769"/>
        </a:dk2>
        <a:lt2>
          <a:srgbClr val="DDDDDD"/>
        </a:lt2>
        <a:accent1>
          <a:srgbClr val="8B8DE1"/>
        </a:accent1>
        <a:accent2>
          <a:srgbClr val="FF997D"/>
        </a:accent2>
        <a:accent3>
          <a:srgbClr val="FFFFFF"/>
        </a:accent3>
        <a:accent4>
          <a:srgbClr val="000000"/>
        </a:accent4>
        <a:accent5>
          <a:srgbClr val="C5C5ED"/>
        </a:accent5>
        <a:accent6>
          <a:srgbClr val="E58970"/>
        </a:accent6>
        <a:hlink>
          <a:srgbClr val="58AFD2"/>
        </a:hlink>
        <a:folHlink>
          <a:srgbClr val="BFDF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37737F"/>
        </a:dk2>
        <a:lt2>
          <a:srgbClr val="DDDDDD"/>
        </a:lt2>
        <a:accent1>
          <a:srgbClr val="52BCB2"/>
        </a:accent1>
        <a:accent2>
          <a:srgbClr val="E0A56A"/>
        </a:accent2>
        <a:accent3>
          <a:srgbClr val="FFFFFF"/>
        </a:accent3>
        <a:accent4>
          <a:srgbClr val="000000"/>
        </a:accent4>
        <a:accent5>
          <a:srgbClr val="B3DAD5"/>
        </a:accent5>
        <a:accent6>
          <a:srgbClr val="C9945E"/>
        </a:accent6>
        <a:hlink>
          <a:srgbClr val="A0C264"/>
        </a:hlink>
        <a:folHlink>
          <a:srgbClr val="DCDC2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1_模板">
  <a:themeElements>
    <a:clrScheme name="">
      <a:dk1>
        <a:srgbClr val="000000"/>
      </a:dk1>
      <a:lt1>
        <a:srgbClr val="FFFFFF"/>
      </a:lt1>
      <a:dk2>
        <a:srgbClr val="233DA9"/>
      </a:dk2>
      <a:lt2>
        <a:srgbClr val="DDDDDD"/>
      </a:lt2>
      <a:accent1>
        <a:srgbClr val="65AAE9"/>
      </a:accent1>
      <a:accent2>
        <a:srgbClr val="B2B2B2"/>
      </a:accent2>
      <a:accent3>
        <a:srgbClr val="FFFFFF"/>
      </a:accent3>
      <a:accent4>
        <a:srgbClr val="000000"/>
      </a:accent4>
      <a:accent5>
        <a:srgbClr val="B8D1F2"/>
      </a:accent5>
      <a:accent6>
        <a:srgbClr val="9F9F9F"/>
      </a:accent6>
      <a:hlink>
        <a:srgbClr val="7DA0D3"/>
      </a:hlink>
      <a:folHlink>
        <a:srgbClr val="B2E385"/>
      </a:folHlink>
    </a:clrScheme>
    <a:fontScheme name="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233DA9"/>
        </a:dk2>
        <a:lt2>
          <a:srgbClr val="DDDDDD"/>
        </a:lt2>
        <a:accent1>
          <a:srgbClr val="65AAE9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B8D1F2"/>
        </a:accent5>
        <a:accent6>
          <a:srgbClr val="9F9F9F"/>
        </a:accent6>
        <a:hlink>
          <a:srgbClr val="7DA0D3"/>
        </a:hlink>
        <a:folHlink>
          <a:srgbClr val="B2E3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632769"/>
        </a:dk2>
        <a:lt2>
          <a:srgbClr val="DDDDDD"/>
        </a:lt2>
        <a:accent1>
          <a:srgbClr val="8B8DE1"/>
        </a:accent1>
        <a:accent2>
          <a:srgbClr val="FF997D"/>
        </a:accent2>
        <a:accent3>
          <a:srgbClr val="FFFFFF"/>
        </a:accent3>
        <a:accent4>
          <a:srgbClr val="000000"/>
        </a:accent4>
        <a:accent5>
          <a:srgbClr val="C5C5ED"/>
        </a:accent5>
        <a:accent6>
          <a:srgbClr val="E58970"/>
        </a:accent6>
        <a:hlink>
          <a:srgbClr val="58AFD2"/>
        </a:hlink>
        <a:folHlink>
          <a:srgbClr val="BFDF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37737F"/>
        </a:dk2>
        <a:lt2>
          <a:srgbClr val="DDDDDD"/>
        </a:lt2>
        <a:accent1>
          <a:srgbClr val="52BCB2"/>
        </a:accent1>
        <a:accent2>
          <a:srgbClr val="E0A56A"/>
        </a:accent2>
        <a:accent3>
          <a:srgbClr val="FFFFFF"/>
        </a:accent3>
        <a:accent4>
          <a:srgbClr val="000000"/>
        </a:accent4>
        <a:accent5>
          <a:srgbClr val="B3DAD5"/>
        </a:accent5>
        <a:accent6>
          <a:srgbClr val="C9945E"/>
        </a:accent6>
        <a:hlink>
          <a:srgbClr val="A0C264"/>
        </a:hlink>
        <a:folHlink>
          <a:srgbClr val="DCDC2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_模板">
  <a:themeElements>
    <a:clrScheme name="">
      <a:dk1>
        <a:srgbClr val="000000"/>
      </a:dk1>
      <a:lt1>
        <a:srgbClr val="FFFFFF"/>
      </a:lt1>
      <a:dk2>
        <a:srgbClr val="233DA9"/>
      </a:dk2>
      <a:lt2>
        <a:srgbClr val="DDDDDD"/>
      </a:lt2>
      <a:accent1>
        <a:srgbClr val="65AAE9"/>
      </a:accent1>
      <a:accent2>
        <a:srgbClr val="B2B2B2"/>
      </a:accent2>
      <a:accent3>
        <a:srgbClr val="FFFFFF"/>
      </a:accent3>
      <a:accent4>
        <a:srgbClr val="000000"/>
      </a:accent4>
      <a:accent5>
        <a:srgbClr val="B8D1F2"/>
      </a:accent5>
      <a:accent6>
        <a:srgbClr val="9F9F9F"/>
      </a:accent6>
      <a:hlink>
        <a:srgbClr val="7DA0D3"/>
      </a:hlink>
      <a:folHlink>
        <a:srgbClr val="B2E385"/>
      </a:folHlink>
    </a:clrScheme>
    <a:fontScheme name="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233DA9"/>
        </a:dk2>
        <a:lt2>
          <a:srgbClr val="DDDDDD"/>
        </a:lt2>
        <a:accent1>
          <a:srgbClr val="65AAE9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B8D1F2"/>
        </a:accent5>
        <a:accent6>
          <a:srgbClr val="9F9F9F"/>
        </a:accent6>
        <a:hlink>
          <a:srgbClr val="7DA0D3"/>
        </a:hlink>
        <a:folHlink>
          <a:srgbClr val="B2E3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632769"/>
        </a:dk2>
        <a:lt2>
          <a:srgbClr val="DDDDDD"/>
        </a:lt2>
        <a:accent1>
          <a:srgbClr val="8B8DE1"/>
        </a:accent1>
        <a:accent2>
          <a:srgbClr val="FF997D"/>
        </a:accent2>
        <a:accent3>
          <a:srgbClr val="FFFFFF"/>
        </a:accent3>
        <a:accent4>
          <a:srgbClr val="000000"/>
        </a:accent4>
        <a:accent5>
          <a:srgbClr val="C5C5ED"/>
        </a:accent5>
        <a:accent6>
          <a:srgbClr val="E58970"/>
        </a:accent6>
        <a:hlink>
          <a:srgbClr val="58AFD2"/>
        </a:hlink>
        <a:folHlink>
          <a:srgbClr val="BFDF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37737F"/>
        </a:dk2>
        <a:lt2>
          <a:srgbClr val="DDDDDD"/>
        </a:lt2>
        <a:accent1>
          <a:srgbClr val="52BCB2"/>
        </a:accent1>
        <a:accent2>
          <a:srgbClr val="E0A56A"/>
        </a:accent2>
        <a:accent3>
          <a:srgbClr val="FFFFFF"/>
        </a:accent3>
        <a:accent4>
          <a:srgbClr val="000000"/>
        </a:accent4>
        <a:accent5>
          <a:srgbClr val="B3DAD5"/>
        </a:accent5>
        <a:accent6>
          <a:srgbClr val="C9945E"/>
        </a:accent6>
        <a:hlink>
          <a:srgbClr val="A0C264"/>
        </a:hlink>
        <a:folHlink>
          <a:srgbClr val="DCDC2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_模板">
  <a:themeElements>
    <a:clrScheme name="">
      <a:dk1>
        <a:srgbClr val="000000"/>
      </a:dk1>
      <a:lt1>
        <a:srgbClr val="FFFFFF"/>
      </a:lt1>
      <a:dk2>
        <a:srgbClr val="233DA9"/>
      </a:dk2>
      <a:lt2>
        <a:srgbClr val="DDDDDD"/>
      </a:lt2>
      <a:accent1>
        <a:srgbClr val="65AAE9"/>
      </a:accent1>
      <a:accent2>
        <a:srgbClr val="B2B2B2"/>
      </a:accent2>
      <a:accent3>
        <a:srgbClr val="FFFFFF"/>
      </a:accent3>
      <a:accent4>
        <a:srgbClr val="000000"/>
      </a:accent4>
      <a:accent5>
        <a:srgbClr val="B8D1F2"/>
      </a:accent5>
      <a:accent6>
        <a:srgbClr val="9F9F9F"/>
      </a:accent6>
      <a:hlink>
        <a:srgbClr val="7DA0D3"/>
      </a:hlink>
      <a:folHlink>
        <a:srgbClr val="B2E385"/>
      </a:folHlink>
    </a:clrScheme>
    <a:fontScheme name="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233DA9"/>
        </a:dk2>
        <a:lt2>
          <a:srgbClr val="DDDDDD"/>
        </a:lt2>
        <a:accent1>
          <a:srgbClr val="65AAE9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B8D1F2"/>
        </a:accent5>
        <a:accent6>
          <a:srgbClr val="9F9F9F"/>
        </a:accent6>
        <a:hlink>
          <a:srgbClr val="7DA0D3"/>
        </a:hlink>
        <a:folHlink>
          <a:srgbClr val="B2E3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632769"/>
        </a:dk2>
        <a:lt2>
          <a:srgbClr val="DDDDDD"/>
        </a:lt2>
        <a:accent1>
          <a:srgbClr val="8B8DE1"/>
        </a:accent1>
        <a:accent2>
          <a:srgbClr val="FF997D"/>
        </a:accent2>
        <a:accent3>
          <a:srgbClr val="FFFFFF"/>
        </a:accent3>
        <a:accent4>
          <a:srgbClr val="000000"/>
        </a:accent4>
        <a:accent5>
          <a:srgbClr val="C5C5ED"/>
        </a:accent5>
        <a:accent6>
          <a:srgbClr val="E58970"/>
        </a:accent6>
        <a:hlink>
          <a:srgbClr val="58AFD2"/>
        </a:hlink>
        <a:folHlink>
          <a:srgbClr val="BFDF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37737F"/>
        </a:dk2>
        <a:lt2>
          <a:srgbClr val="DDDDDD"/>
        </a:lt2>
        <a:accent1>
          <a:srgbClr val="52BCB2"/>
        </a:accent1>
        <a:accent2>
          <a:srgbClr val="E0A56A"/>
        </a:accent2>
        <a:accent3>
          <a:srgbClr val="FFFFFF"/>
        </a:accent3>
        <a:accent4>
          <a:srgbClr val="000000"/>
        </a:accent4>
        <a:accent5>
          <a:srgbClr val="B3DAD5"/>
        </a:accent5>
        <a:accent6>
          <a:srgbClr val="C9945E"/>
        </a:accent6>
        <a:hlink>
          <a:srgbClr val="A0C264"/>
        </a:hlink>
        <a:folHlink>
          <a:srgbClr val="DCDC2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模板</Template>
  <TotalTime>691</TotalTime>
  <Words>1803</Words>
  <Application>Microsoft Office PowerPoint</Application>
  <PresentationFormat>全屏显示(4:3)</PresentationFormat>
  <Paragraphs>138</Paragraphs>
  <Slides>55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8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73" baseType="lpstr">
      <vt:lpstr>黑体</vt:lpstr>
      <vt:lpstr>楷体_GB2312</vt:lpstr>
      <vt:lpstr>隶书</vt:lpstr>
      <vt:lpstr>宋体</vt:lpstr>
      <vt:lpstr>Arial</vt:lpstr>
      <vt:lpstr>Consolas</vt:lpstr>
      <vt:lpstr>Tahoma</vt:lpstr>
      <vt:lpstr>Times New Roman</vt:lpstr>
      <vt:lpstr>Wingdings</vt:lpstr>
      <vt:lpstr>模板</vt:lpstr>
      <vt:lpstr>5_模板</vt:lpstr>
      <vt:lpstr>4_模板</vt:lpstr>
      <vt:lpstr>7_模板</vt:lpstr>
      <vt:lpstr>8_模板</vt:lpstr>
      <vt:lpstr>11_模板</vt:lpstr>
      <vt:lpstr>2_模板</vt:lpstr>
      <vt:lpstr>3_模板</vt:lpstr>
      <vt:lpstr>Bitmap Image</vt:lpstr>
      <vt:lpstr>第八章</vt:lpstr>
      <vt:lpstr>主要内容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第八章</vt:lpstr>
      <vt:lpstr>本节任务</vt:lpstr>
      <vt:lpstr>PowerPoint 演示文稿</vt:lpstr>
      <vt:lpstr>PowerPoint 演示文稿</vt:lpstr>
      <vt:lpstr>PowerPoint 演示文稿</vt:lpstr>
      <vt:lpstr>例子</vt:lpstr>
      <vt:lpstr>使用Thread子类创建线程的优缺点</vt:lpstr>
      <vt:lpstr>PowerPoint 演示文稿</vt:lpstr>
      <vt:lpstr>PowerPoint 演示文稿</vt:lpstr>
      <vt:lpstr>例子</vt:lpstr>
      <vt:lpstr>PowerPoint 演示文稿</vt:lpstr>
      <vt:lpstr>PowerPoint 演示文稿</vt:lpstr>
      <vt:lpstr>PowerPoint 演示文稿</vt:lpstr>
      <vt:lpstr>总结 </vt:lpstr>
      <vt:lpstr>PowerPoint 演示文稿</vt:lpstr>
      <vt:lpstr>第八章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普通同步方法（实例方法）</vt:lpstr>
      <vt:lpstr>静态同步方法</vt:lpstr>
      <vt:lpstr>同步方法块</vt:lpstr>
      <vt:lpstr>PowerPoint 演示文稿</vt:lpstr>
      <vt:lpstr>Lock和 ReentrantLock</vt:lpstr>
      <vt:lpstr>Lock和 ReentrantLock</vt:lpstr>
      <vt:lpstr>使用wait(),notify() </vt:lpstr>
      <vt:lpstr>同步例子</vt:lpstr>
      <vt:lpstr>第八章</vt:lpstr>
      <vt:lpstr>PowerPoint 演示文稿</vt:lpstr>
      <vt:lpstr>PowerPoint 演示文稿</vt:lpstr>
      <vt:lpstr>start()</vt:lpstr>
      <vt:lpstr>PowerPoint 演示文稿</vt:lpstr>
      <vt:lpstr>使用yield()（了解） </vt:lpstr>
      <vt:lpstr>PowerPoint 演示文稿</vt:lpstr>
      <vt:lpstr>使用sleep() </vt:lpstr>
      <vt:lpstr>PowerPoint 演示文稿</vt:lpstr>
      <vt:lpstr>PowerPoint 演示文稿</vt:lpstr>
      <vt:lpstr>使用join() 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第1章内容回顾</dc:title>
  <dc:creator>xiaojing.dai</dc:creator>
  <cp:lastModifiedBy>Administrator</cp:lastModifiedBy>
  <cp:revision>237</cp:revision>
  <dcterms:created xsi:type="dcterms:W3CDTF">2006-03-08T06:55:00Z</dcterms:created>
  <dcterms:modified xsi:type="dcterms:W3CDTF">2024-04-22T09:36:48Z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2052-11.1.0.11636</vt:lpwstr>
  </property>
  <property fmtid="{D5CDD505-2E9C-101B-9397-08002B2CF9AE}" pid="3" name="ICV">
    <vt:lpwstr>3FC3313850BC4DEBAE392A8D7A455977</vt:lpwstr>
  </property>
</Properties>
</file>